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6" r:id="rId4"/>
    <p:sldId id="362" r:id="rId5"/>
    <p:sldId id="363" r:id="rId6"/>
    <p:sldId id="345" r:id="rId7"/>
    <p:sldId id="364" r:id="rId8"/>
    <p:sldId id="365" r:id="rId9"/>
    <p:sldId id="349" r:id="rId10"/>
    <p:sldId id="366" r:id="rId11"/>
    <p:sldId id="353" r:id="rId12"/>
    <p:sldId id="354" r:id="rId13"/>
    <p:sldId id="355" r:id="rId14"/>
    <p:sldId id="356" r:id="rId15"/>
    <p:sldId id="357" r:id="rId16"/>
    <p:sldId id="358" r:id="rId17"/>
    <p:sldId id="359" r:id="rId18"/>
    <p:sldId id="360" r:id="rId19"/>
    <p:sldId id="361" r:id="rId20"/>
    <p:sldId id="371" r:id="rId21"/>
    <p:sldId id="372" r:id="rId22"/>
    <p:sldId id="367" r:id="rId23"/>
    <p:sldId id="368" r:id="rId24"/>
    <p:sldId id="370" r:id="rId25"/>
    <p:sldId id="373" r:id="rId26"/>
    <p:sldId id="284" r:id="rId27"/>
    <p:sldId id="285" r:id="rId28"/>
    <p:sldId id="289" r:id="rId29"/>
    <p:sldId id="286" r:id="rId30"/>
    <p:sldId id="287" r:id="rId31"/>
    <p:sldId id="288" r:id="rId32"/>
    <p:sldId id="290" r:id="rId33"/>
    <p:sldId id="374" r:id="rId34"/>
    <p:sldId id="291" r:id="rId35"/>
    <p:sldId id="292" r:id="rId36"/>
    <p:sldId id="293" r:id="rId37"/>
    <p:sldId id="294" r:id="rId38"/>
    <p:sldId id="295" r:id="rId39"/>
    <p:sldId id="296" r:id="rId40"/>
    <p:sldId id="297" r:id="rId41"/>
    <p:sldId id="298" r:id="rId42"/>
    <p:sldId id="299" r:id="rId43"/>
    <p:sldId id="375" r:id="rId44"/>
    <p:sldId id="376" r:id="rId45"/>
    <p:sldId id="377" r:id="rId46"/>
    <p:sldId id="378" r:id="rId47"/>
    <p:sldId id="303" r:id="rId48"/>
    <p:sldId id="304" r:id="rId49"/>
    <p:sldId id="379" r:id="rId50"/>
    <p:sldId id="380" r:id="rId51"/>
    <p:sldId id="381" r:id="rId52"/>
    <p:sldId id="382" r:id="rId53"/>
    <p:sldId id="383" r:id="rId54"/>
    <p:sldId id="384" r:id="rId55"/>
    <p:sldId id="385" r:id="rId56"/>
    <p:sldId id="389" r:id="rId57"/>
    <p:sldId id="386" r:id="rId58"/>
    <p:sldId id="387" r:id="rId59"/>
    <p:sldId id="388" r:id="rId60"/>
    <p:sldId id="390" r:id="rId61"/>
    <p:sldId id="396" r:id="rId62"/>
    <p:sldId id="391" r:id="rId63"/>
    <p:sldId id="393" r:id="rId64"/>
    <p:sldId id="394" r:id="rId65"/>
    <p:sldId id="395" r:id="rId66"/>
    <p:sldId id="397" r:id="rId67"/>
    <p:sldId id="305" r:id="rId68"/>
    <p:sldId id="306" r:id="rId69"/>
    <p:sldId id="307" r:id="rId70"/>
    <p:sldId id="309" r:id="rId71"/>
    <p:sldId id="310" r:id="rId72"/>
    <p:sldId id="324" r:id="rId73"/>
    <p:sldId id="311" r:id="rId74"/>
    <p:sldId id="312" r:id="rId75"/>
    <p:sldId id="313" r:id="rId76"/>
    <p:sldId id="314" r:id="rId77"/>
    <p:sldId id="315" r:id="rId78"/>
    <p:sldId id="316" r:id="rId79"/>
    <p:sldId id="318" r:id="rId80"/>
    <p:sldId id="319" r:id="rId81"/>
    <p:sldId id="320" r:id="rId82"/>
    <p:sldId id="321" r:id="rId83"/>
    <p:sldId id="325" r:id="rId84"/>
    <p:sldId id="326" r:id="rId85"/>
    <p:sldId id="327" r:id="rId86"/>
    <p:sldId id="328" r:id="rId87"/>
    <p:sldId id="329" r:id="rId88"/>
    <p:sldId id="331" r:id="rId89"/>
    <p:sldId id="330" r:id="rId90"/>
    <p:sldId id="332" r:id="rId91"/>
    <p:sldId id="333" r:id="rId92"/>
    <p:sldId id="334" r:id="rId93"/>
    <p:sldId id="339" r:id="rId94"/>
    <p:sldId id="335" r:id="rId95"/>
    <p:sldId id="336" r:id="rId96"/>
    <p:sldId id="337" r:id="rId97"/>
    <p:sldId id="338" r:id="rId98"/>
    <p:sldId id="340" r:id="rId99"/>
    <p:sldId id="322" r:id="rId100"/>
    <p:sldId id="323" r:id="rId101"/>
    <p:sldId id="317" r:id="rId102"/>
    <p:sldId id="301" r:id="rId103"/>
    <p:sldId id="302" r:id="rId104"/>
    <p:sldId id="300" r:id="rId105"/>
    <p:sldId id="279" r:id="rId106"/>
    <p:sldId id="280" r:id="rId10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A59"/>
    <a:srgbClr val="000000"/>
    <a:srgbClr val="7F7F7F"/>
    <a:srgbClr val="2F527D"/>
    <a:srgbClr val="B3A2C7"/>
    <a:srgbClr val="FF0000"/>
    <a:srgbClr val="A6A6A6"/>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3514162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18833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277146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3353945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792688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370634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2092464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150071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2388342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1970447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CD2809-EF57-4697-8AD5-E906FF7EF6F6}" type="datetimeFigureOut">
              <a:rPr lang="zh-CN" altLang="en-US" smtClean="0"/>
              <a:t>2019/8/30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189271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CD2809-EF57-4697-8AD5-E906FF7EF6F6}" type="datetimeFigureOut">
              <a:rPr lang="zh-CN" altLang="en-US" smtClean="0"/>
              <a:t>2019/8/30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B4613-A1E3-4834-AC49-DE1FAA726E68}" type="slidenum">
              <a:rPr lang="zh-CN" altLang="en-US" smtClean="0"/>
              <a:t>‹#›</a:t>
            </a:fld>
            <a:endParaRPr lang="zh-CN" altLang="en-US"/>
          </a:p>
        </p:txBody>
      </p:sp>
    </p:spTree>
    <p:extLst>
      <p:ext uri="{BB962C8B-B14F-4D97-AF65-F5344CB8AC3E}">
        <p14:creationId xmlns:p14="http://schemas.microsoft.com/office/powerpoint/2010/main" val="2185428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3.jpeg"/></Relationships>
</file>

<file path=ppt/slides/_rels/slide10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235.png"/><Relationship Id="rId3" Type="http://schemas.openxmlformats.org/officeDocument/2006/relationships/image" Target="../media/image74.png"/><Relationship Id="rId7" Type="http://schemas.openxmlformats.org/officeDocument/2006/relationships/image" Target="../media/image105.png"/><Relationship Id="rId12" Type="http://schemas.openxmlformats.org/officeDocument/2006/relationships/image" Target="../media/image1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53.png"/><Relationship Id="rId5" Type="http://schemas.openxmlformats.org/officeDocument/2006/relationships/image" Target="../media/image103.png"/><Relationship Id="rId10" Type="http://schemas.openxmlformats.org/officeDocument/2006/relationships/image" Target="../media/image149.png"/><Relationship Id="rId4" Type="http://schemas.openxmlformats.org/officeDocument/2006/relationships/image" Target="../media/image75.png"/><Relationship Id="rId9" Type="http://schemas.openxmlformats.org/officeDocument/2006/relationships/image" Target="../media/image142.png"/><Relationship Id="rId14" Type="http://schemas.openxmlformats.org/officeDocument/2006/relationships/image" Target="../media/image236.png"/></Relationships>
</file>

<file path=ppt/slides/_rels/slide10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237.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s>
</file>

<file path=ppt/slides/_rels/slide102.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24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23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238.png"/></Relationships>
</file>

<file path=ppt/slides/_rels/slide103.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9" Type="http://schemas.openxmlformats.org/officeDocument/2006/relationships/image" Target="../media/image242.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38" Type="http://schemas.openxmlformats.org/officeDocument/2006/relationships/image" Target="../media/image241.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24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23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238.png"/></Relationships>
</file>

<file path=ppt/slides/_rels/slide104.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242.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243.png"/></Relationships>
</file>

<file path=ppt/slides/_rels/slide10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06.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25.png"/><Relationship Id="rId4" Type="http://schemas.openxmlformats.org/officeDocument/2006/relationships/image" Target="../media/image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8.png"/><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11.png"/><Relationship Id="rId15" Type="http://schemas.openxmlformats.org/officeDocument/2006/relationships/image" Target="../media/image32.png"/><Relationship Id="rId10"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3.png"/><Relationship Id="rId3" Type="http://schemas.openxmlformats.org/officeDocument/2006/relationships/image" Target="../media/image9.png"/><Relationship Id="rId21" Type="http://schemas.openxmlformats.org/officeDocument/2006/relationships/image" Target="../media/image34.png"/><Relationship Id="rId7" Type="http://schemas.openxmlformats.org/officeDocument/2006/relationships/image" Target="../media/image12.png"/><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image" Target="../media/image8.png"/><Relationship Id="rId16" Type="http://schemas.openxmlformats.org/officeDocument/2006/relationships/image" Target="../media/image31.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11.png"/><Relationship Id="rId15" Type="http://schemas.openxmlformats.org/officeDocument/2006/relationships/image" Target="../media/image36.png"/><Relationship Id="rId10" Type="http://schemas.openxmlformats.org/officeDocument/2006/relationships/image" Target="../media/image7.png"/><Relationship Id="rId19" Type="http://schemas.openxmlformats.org/officeDocument/2006/relationships/image" Target="../media/image37.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40.png"/><Relationship Id="rId7" Type="http://schemas.openxmlformats.org/officeDocument/2006/relationships/image" Target="../media/image12.png"/><Relationship Id="rId12" Type="http://schemas.openxmlformats.org/officeDocument/2006/relationships/image" Target="../media/image29.png"/><Relationship Id="rId17"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39.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11.png"/><Relationship Id="rId15" Type="http://schemas.openxmlformats.org/officeDocument/2006/relationships/image" Target="../media/image36.png"/><Relationship Id="rId10" Type="http://schemas.openxmlformats.org/officeDocument/2006/relationships/image" Target="../media/image7.png"/><Relationship Id="rId19" Type="http://schemas.openxmlformats.org/officeDocument/2006/relationships/image" Target="../media/image33.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5.png"/><Relationship Id="rId22"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18" Type="http://schemas.openxmlformats.org/officeDocument/2006/relationships/image" Target="../media/image42.png"/><Relationship Id="rId3" Type="http://schemas.openxmlformats.org/officeDocument/2006/relationships/image" Target="../media/image9.png"/><Relationship Id="rId21" Type="http://schemas.openxmlformats.org/officeDocument/2006/relationships/image" Target="../media/image38.png"/><Relationship Id="rId7" Type="http://schemas.openxmlformats.org/officeDocument/2006/relationships/image" Target="../media/image12.png"/><Relationship Id="rId12" Type="http://schemas.openxmlformats.org/officeDocument/2006/relationships/image" Target="../media/image30.png"/><Relationship Id="rId17" Type="http://schemas.openxmlformats.org/officeDocument/2006/relationships/image" Target="../media/image41.png"/><Relationship Id="rId2" Type="http://schemas.openxmlformats.org/officeDocument/2006/relationships/image" Target="../media/image8.png"/><Relationship Id="rId16" Type="http://schemas.openxmlformats.org/officeDocument/2006/relationships/image" Target="../media/image31.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39.png"/><Relationship Id="rId10" Type="http://schemas.openxmlformats.org/officeDocument/2006/relationships/image" Target="../media/image28.png"/><Relationship Id="rId19" Type="http://schemas.openxmlformats.org/officeDocument/2006/relationships/image" Target="../media/image43.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18" Type="http://schemas.openxmlformats.org/officeDocument/2006/relationships/image" Target="../media/image42.png"/><Relationship Id="rId26" Type="http://schemas.openxmlformats.org/officeDocument/2006/relationships/image" Target="../media/image46.png"/><Relationship Id="rId3" Type="http://schemas.openxmlformats.org/officeDocument/2006/relationships/image" Target="../media/image9.png"/><Relationship Id="rId21" Type="http://schemas.openxmlformats.org/officeDocument/2006/relationships/image" Target="../media/image43.png"/><Relationship Id="rId7" Type="http://schemas.openxmlformats.org/officeDocument/2006/relationships/image" Target="../media/image12.png"/><Relationship Id="rId12" Type="http://schemas.openxmlformats.org/officeDocument/2006/relationships/image" Target="../media/image30.png"/><Relationship Id="rId17" Type="http://schemas.openxmlformats.org/officeDocument/2006/relationships/image" Target="../media/image41.png"/><Relationship Id="rId25" Type="http://schemas.openxmlformats.org/officeDocument/2006/relationships/image" Target="../media/image38.png"/><Relationship Id="rId2" Type="http://schemas.openxmlformats.org/officeDocument/2006/relationships/image" Target="../media/image8.png"/><Relationship Id="rId16" Type="http://schemas.openxmlformats.org/officeDocument/2006/relationships/image" Target="../media/image31.pn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9.png"/><Relationship Id="rId24" Type="http://schemas.openxmlformats.org/officeDocument/2006/relationships/image" Target="../media/image37.png"/><Relationship Id="rId5" Type="http://schemas.openxmlformats.org/officeDocument/2006/relationships/image" Target="../media/image11.png"/><Relationship Id="rId15" Type="http://schemas.openxmlformats.org/officeDocument/2006/relationships/image" Target="../media/image39.png"/><Relationship Id="rId23" Type="http://schemas.openxmlformats.org/officeDocument/2006/relationships/image" Target="../media/image45.png"/><Relationship Id="rId28" Type="http://schemas.openxmlformats.org/officeDocument/2006/relationships/image" Target="../media/image48.png"/><Relationship Id="rId10" Type="http://schemas.openxmlformats.org/officeDocument/2006/relationships/image" Target="../media/image28.png"/><Relationship Id="rId19" Type="http://schemas.openxmlformats.org/officeDocument/2006/relationships/image" Target="../media/image44.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6.png"/><Relationship Id="rId22" Type="http://schemas.openxmlformats.org/officeDocument/2006/relationships/image" Target="../media/image7.png"/><Relationship Id="rId27"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18" Type="http://schemas.openxmlformats.org/officeDocument/2006/relationships/image" Target="../media/image42.png"/><Relationship Id="rId26" Type="http://schemas.openxmlformats.org/officeDocument/2006/relationships/image" Target="../media/image40.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2.png"/><Relationship Id="rId12" Type="http://schemas.openxmlformats.org/officeDocument/2006/relationships/image" Target="../media/image30.png"/><Relationship Id="rId17" Type="http://schemas.openxmlformats.org/officeDocument/2006/relationships/image" Target="../media/image41.png"/><Relationship Id="rId25" Type="http://schemas.openxmlformats.org/officeDocument/2006/relationships/image" Target="../media/image37.png"/><Relationship Id="rId2" Type="http://schemas.openxmlformats.org/officeDocument/2006/relationships/image" Target="../media/image8.png"/><Relationship Id="rId16" Type="http://schemas.openxmlformats.org/officeDocument/2006/relationships/image" Target="../media/image31.png"/><Relationship Id="rId20"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9.png"/><Relationship Id="rId24" Type="http://schemas.openxmlformats.org/officeDocument/2006/relationships/image" Target="../media/image50.png"/><Relationship Id="rId5" Type="http://schemas.openxmlformats.org/officeDocument/2006/relationships/image" Target="../media/image11.png"/><Relationship Id="rId15" Type="http://schemas.openxmlformats.org/officeDocument/2006/relationships/image" Target="../media/image39.png"/><Relationship Id="rId23" Type="http://schemas.openxmlformats.org/officeDocument/2006/relationships/image" Target="../media/image7.png"/><Relationship Id="rId28" Type="http://schemas.openxmlformats.org/officeDocument/2006/relationships/image" Target="../media/image48.png"/><Relationship Id="rId10" Type="http://schemas.openxmlformats.org/officeDocument/2006/relationships/image" Target="../media/image28.png"/><Relationship Id="rId19" Type="http://schemas.openxmlformats.org/officeDocument/2006/relationships/image" Target="../media/image44.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6.png"/><Relationship Id="rId22" Type="http://schemas.openxmlformats.org/officeDocument/2006/relationships/image" Target="../media/image43.png"/><Relationship Id="rId27"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29.png"/><Relationship Id="rId17"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11.png"/><Relationship Id="rId15" Type="http://schemas.openxmlformats.org/officeDocument/2006/relationships/image" Target="../media/image36.png"/><Relationship Id="rId10" Type="http://schemas.openxmlformats.org/officeDocument/2006/relationships/image" Target="../media/image7.png"/><Relationship Id="rId19"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55.png"/><Relationship Id="rId7" Type="http://schemas.openxmlformats.org/officeDocument/2006/relationships/image" Target="../media/image12.png"/><Relationship Id="rId12" Type="http://schemas.openxmlformats.org/officeDocument/2006/relationships/image" Target="../media/image29.png"/><Relationship Id="rId17"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39.png"/><Relationship Id="rId20"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11.png"/><Relationship Id="rId15" Type="http://schemas.openxmlformats.org/officeDocument/2006/relationships/image" Target="../media/image36.png"/><Relationship Id="rId10" Type="http://schemas.openxmlformats.org/officeDocument/2006/relationships/image" Target="../media/image7.png"/><Relationship Id="rId19" Type="http://schemas.openxmlformats.org/officeDocument/2006/relationships/image" Target="../media/image53.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55.png"/><Relationship Id="rId7" Type="http://schemas.openxmlformats.org/officeDocument/2006/relationships/image" Target="../media/image12.png"/><Relationship Id="rId12" Type="http://schemas.openxmlformats.org/officeDocument/2006/relationships/image" Target="../media/image29.png"/><Relationship Id="rId17"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39.png"/><Relationship Id="rId20"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11.png"/><Relationship Id="rId15" Type="http://schemas.openxmlformats.org/officeDocument/2006/relationships/image" Target="../media/image36.png"/><Relationship Id="rId10" Type="http://schemas.openxmlformats.org/officeDocument/2006/relationships/image" Target="../media/image7.png"/><Relationship Id="rId19" Type="http://schemas.openxmlformats.org/officeDocument/2006/relationships/image" Target="../media/image53.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5.png"/><Relationship Id="rId22"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2.png"/><Relationship Id="rId26" Type="http://schemas.openxmlformats.org/officeDocument/2006/relationships/image" Target="../media/image60.png"/><Relationship Id="rId3" Type="http://schemas.openxmlformats.org/officeDocument/2006/relationships/image" Target="../media/image9.png"/><Relationship Id="rId21" Type="http://schemas.openxmlformats.org/officeDocument/2006/relationships/image" Target="../media/image55.png"/><Relationship Id="rId7" Type="http://schemas.openxmlformats.org/officeDocument/2006/relationships/image" Target="../media/image12.png"/><Relationship Id="rId12" Type="http://schemas.openxmlformats.org/officeDocument/2006/relationships/image" Target="../media/image29.png"/><Relationship Id="rId17" Type="http://schemas.openxmlformats.org/officeDocument/2006/relationships/image" Target="../media/image31.png"/><Relationship Id="rId25" Type="http://schemas.openxmlformats.org/officeDocument/2006/relationships/image" Target="../media/image59.png"/><Relationship Id="rId2" Type="http://schemas.openxmlformats.org/officeDocument/2006/relationships/image" Target="../media/image8.png"/><Relationship Id="rId16" Type="http://schemas.openxmlformats.org/officeDocument/2006/relationships/image" Target="../media/image39.png"/><Relationship Id="rId20"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8.png"/><Relationship Id="rId24" Type="http://schemas.openxmlformats.org/officeDocument/2006/relationships/image" Target="../media/image58.png"/><Relationship Id="rId5" Type="http://schemas.openxmlformats.org/officeDocument/2006/relationships/image" Target="../media/image11.png"/><Relationship Id="rId15" Type="http://schemas.openxmlformats.org/officeDocument/2006/relationships/image" Target="../media/image36.png"/><Relationship Id="rId23" Type="http://schemas.openxmlformats.org/officeDocument/2006/relationships/image" Target="../media/image57.png"/><Relationship Id="rId10" Type="http://schemas.openxmlformats.org/officeDocument/2006/relationships/image" Target="../media/image7.png"/><Relationship Id="rId19" Type="http://schemas.openxmlformats.org/officeDocument/2006/relationships/image" Target="../media/image53.png"/><Relationship Id="rId4" Type="http://schemas.openxmlformats.org/officeDocument/2006/relationships/image" Target="../media/image10.png"/><Relationship Id="rId9" Type="http://schemas.openxmlformats.org/officeDocument/2006/relationships/image" Target="../media/image27.png"/><Relationship Id="rId14" Type="http://schemas.openxmlformats.org/officeDocument/2006/relationships/image" Target="../media/image35.png"/><Relationship Id="rId22" Type="http://schemas.openxmlformats.org/officeDocument/2006/relationships/image" Target="../media/image56.png"/><Relationship Id="rId27"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5" Type="http://schemas.openxmlformats.org/officeDocument/2006/relationships/image" Target="../media/image65.png"/><Relationship Id="rId15" Type="http://schemas.openxmlformats.org/officeDocument/2006/relationships/image" Target="../media/image74.png"/><Relationship Id="rId10" Type="http://schemas.openxmlformats.org/officeDocument/2006/relationships/image" Target="../media/image70.png"/><Relationship Id="rId19" Type="http://schemas.openxmlformats.org/officeDocument/2006/relationships/image" Target="../media/image78.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8.png"/><Relationship Id="rId3" Type="http://schemas.openxmlformats.org/officeDocument/2006/relationships/image" Target="../media/image64.png"/><Relationship Id="rId7" Type="http://schemas.openxmlformats.org/officeDocument/2006/relationships/image" Target="../media/image74.png"/><Relationship Id="rId12" Type="http://schemas.openxmlformats.org/officeDocument/2006/relationships/image" Target="../media/image81.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80.png"/><Relationship Id="rId5" Type="http://schemas.openxmlformats.org/officeDocument/2006/relationships/image" Target="../media/image70.png"/><Relationship Id="rId10" Type="http://schemas.openxmlformats.org/officeDocument/2006/relationships/image" Target="../media/image73.png"/><Relationship Id="rId4" Type="http://schemas.openxmlformats.org/officeDocument/2006/relationships/image" Target="../media/image65.png"/><Relationship Id="rId9"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image" Target="../media/image75.png"/><Relationship Id="rId20"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5" Type="http://schemas.openxmlformats.org/officeDocument/2006/relationships/image" Target="../media/image65.png"/><Relationship Id="rId15" Type="http://schemas.openxmlformats.org/officeDocument/2006/relationships/image" Target="../media/image74.png"/><Relationship Id="rId10" Type="http://schemas.openxmlformats.org/officeDocument/2006/relationships/image" Target="../media/image70.png"/><Relationship Id="rId19" Type="http://schemas.openxmlformats.org/officeDocument/2006/relationships/image" Target="../media/image78.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5.png"/><Relationship Id="rId3" Type="http://schemas.openxmlformats.org/officeDocument/2006/relationships/image" Target="../media/image64.png"/><Relationship Id="rId7" Type="http://schemas.openxmlformats.org/officeDocument/2006/relationships/image" Target="../media/image74.png"/><Relationship Id="rId12" Type="http://schemas.openxmlformats.org/officeDocument/2006/relationships/image" Target="../media/image84.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83.png"/><Relationship Id="rId5" Type="http://schemas.openxmlformats.org/officeDocument/2006/relationships/image" Target="../media/image70.png"/><Relationship Id="rId10" Type="http://schemas.openxmlformats.org/officeDocument/2006/relationships/image" Target="../media/image82.png"/><Relationship Id="rId4" Type="http://schemas.openxmlformats.org/officeDocument/2006/relationships/image" Target="../media/image65.png"/><Relationship Id="rId9"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7.png"/><Relationship Id="rId3" Type="http://schemas.openxmlformats.org/officeDocument/2006/relationships/image" Target="../media/image64.png"/><Relationship Id="rId7" Type="http://schemas.openxmlformats.org/officeDocument/2006/relationships/image" Target="../media/image74.png"/><Relationship Id="rId12" Type="http://schemas.openxmlformats.org/officeDocument/2006/relationships/image" Target="../media/image86.png"/><Relationship Id="rId2" Type="http://schemas.openxmlformats.org/officeDocument/2006/relationships/image" Target="../media/image63.png"/><Relationship Id="rId16"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83.png"/><Relationship Id="rId5" Type="http://schemas.openxmlformats.org/officeDocument/2006/relationships/image" Target="../media/image70.png"/><Relationship Id="rId15" Type="http://schemas.openxmlformats.org/officeDocument/2006/relationships/image" Target="../media/image84.png"/><Relationship Id="rId10" Type="http://schemas.openxmlformats.org/officeDocument/2006/relationships/image" Target="../media/image82.png"/><Relationship Id="rId4" Type="http://schemas.openxmlformats.org/officeDocument/2006/relationships/image" Target="../media/image65.png"/><Relationship Id="rId9" Type="http://schemas.openxmlformats.org/officeDocument/2006/relationships/image" Target="../media/image73.png"/><Relationship Id="rId14"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7.png"/><Relationship Id="rId3" Type="http://schemas.openxmlformats.org/officeDocument/2006/relationships/image" Target="../media/image64.png"/><Relationship Id="rId7" Type="http://schemas.openxmlformats.org/officeDocument/2006/relationships/image" Target="../media/image74.png"/><Relationship Id="rId12" Type="http://schemas.openxmlformats.org/officeDocument/2006/relationships/image" Target="../media/image86.png"/><Relationship Id="rId2" Type="http://schemas.openxmlformats.org/officeDocument/2006/relationships/image" Target="../media/image63.png"/><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83.png"/><Relationship Id="rId5" Type="http://schemas.openxmlformats.org/officeDocument/2006/relationships/image" Target="../media/image70.png"/><Relationship Id="rId15" Type="http://schemas.openxmlformats.org/officeDocument/2006/relationships/image" Target="../media/image84.png"/><Relationship Id="rId10" Type="http://schemas.openxmlformats.org/officeDocument/2006/relationships/image" Target="../media/image82.png"/><Relationship Id="rId4" Type="http://schemas.openxmlformats.org/officeDocument/2006/relationships/image" Target="../media/image65.png"/><Relationship Id="rId9" Type="http://schemas.openxmlformats.org/officeDocument/2006/relationships/image" Target="../media/image73.png"/><Relationship Id="rId14" Type="http://schemas.openxmlformats.org/officeDocument/2006/relationships/image" Target="../media/image88.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64.png"/><Relationship Id="rId7" Type="http://schemas.openxmlformats.org/officeDocument/2006/relationships/image" Target="../media/image74.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63.png"/><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83.png"/><Relationship Id="rId5" Type="http://schemas.openxmlformats.org/officeDocument/2006/relationships/image" Target="../media/image70.png"/><Relationship Id="rId15" Type="http://schemas.openxmlformats.org/officeDocument/2006/relationships/image" Target="../media/image84.png"/><Relationship Id="rId10" Type="http://schemas.openxmlformats.org/officeDocument/2006/relationships/image" Target="../media/image82.png"/><Relationship Id="rId4" Type="http://schemas.openxmlformats.org/officeDocument/2006/relationships/image" Target="../media/image65.png"/><Relationship Id="rId9" Type="http://schemas.openxmlformats.org/officeDocument/2006/relationships/image" Target="../media/image73.png"/><Relationship Id="rId14"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7.png"/><Relationship Id="rId18" Type="http://schemas.openxmlformats.org/officeDocument/2006/relationships/image" Target="../media/image94.png"/><Relationship Id="rId3" Type="http://schemas.openxmlformats.org/officeDocument/2006/relationships/image" Target="../media/image64.png"/><Relationship Id="rId7" Type="http://schemas.openxmlformats.org/officeDocument/2006/relationships/image" Target="../media/image74.png"/><Relationship Id="rId12" Type="http://schemas.openxmlformats.org/officeDocument/2006/relationships/image" Target="../media/image86.png"/><Relationship Id="rId17" Type="http://schemas.openxmlformats.org/officeDocument/2006/relationships/image" Target="../media/image93.png"/><Relationship Id="rId2" Type="http://schemas.openxmlformats.org/officeDocument/2006/relationships/image" Target="../media/image63.png"/><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83.png"/><Relationship Id="rId5" Type="http://schemas.openxmlformats.org/officeDocument/2006/relationships/image" Target="../media/image70.png"/><Relationship Id="rId15" Type="http://schemas.openxmlformats.org/officeDocument/2006/relationships/image" Target="../media/image84.png"/><Relationship Id="rId10" Type="http://schemas.openxmlformats.org/officeDocument/2006/relationships/image" Target="../media/image82.png"/><Relationship Id="rId4" Type="http://schemas.openxmlformats.org/officeDocument/2006/relationships/image" Target="../media/image65.png"/><Relationship Id="rId9" Type="http://schemas.openxmlformats.org/officeDocument/2006/relationships/image" Target="../media/image73.png"/><Relationship Id="rId1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7.png"/><Relationship Id="rId18" Type="http://schemas.openxmlformats.org/officeDocument/2006/relationships/image" Target="../media/image95.png"/><Relationship Id="rId3" Type="http://schemas.openxmlformats.org/officeDocument/2006/relationships/image" Target="../media/image64.png"/><Relationship Id="rId21" Type="http://schemas.openxmlformats.org/officeDocument/2006/relationships/image" Target="../media/image98.png"/><Relationship Id="rId7" Type="http://schemas.openxmlformats.org/officeDocument/2006/relationships/image" Target="../media/image74.png"/><Relationship Id="rId12" Type="http://schemas.openxmlformats.org/officeDocument/2006/relationships/image" Target="../media/image86.png"/><Relationship Id="rId17" Type="http://schemas.openxmlformats.org/officeDocument/2006/relationships/image" Target="../media/image93.png"/><Relationship Id="rId2" Type="http://schemas.openxmlformats.org/officeDocument/2006/relationships/image" Target="../media/image63.png"/><Relationship Id="rId16" Type="http://schemas.openxmlformats.org/officeDocument/2006/relationships/image" Target="../media/image90.png"/><Relationship Id="rId20"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83.png"/><Relationship Id="rId5" Type="http://schemas.openxmlformats.org/officeDocument/2006/relationships/image" Target="../media/image70.png"/><Relationship Id="rId15" Type="http://schemas.openxmlformats.org/officeDocument/2006/relationships/image" Target="../media/image84.png"/><Relationship Id="rId23"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6.png"/><Relationship Id="rId4" Type="http://schemas.openxmlformats.org/officeDocument/2006/relationships/image" Target="../media/image65.png"/><Relationship Id="rId9" Type="http://schemas.openxmlformats.org/officeDocument/2006/relationships/image" Target="../media/image73.png"/><Relationship Id="rId14" Type="http://schemas.openxmlformats.org/officeDocument/2006/relationships/image" Target="../media/image88.png"/><Relationship Id="rId22" Type="http://schemas.openxmlformats.org/officeDocument/2006/relationships/image" Target="../media/image99.png"/></Relationships>
</file>

<file path=ppt/slides/_rels/slide31.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08.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7.png"/><Relationship Id="rId10" Type="http://schemas.openxmlformats.org/officeDocument/2006/relationships/image" Target="../media/image70.png"/><Relationship Id="rId19" Type="http://schemas.openxmlformats.org/officeDocument/2006/relationships/image" Target="../media/image10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08.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07.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10" Type="http://schemas.openxmlformats.org/officeDocument/2006/relationships/image" Target="../media/image70.png"/><Relationship Id="rId19" Type="http://schemas.openxmlformats.org/officeDocument/2006/relationships/image" Target="../media/image10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1.png"/></Relationships>
</file>

<file path=ppt/slides/_rels/slide33.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08.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07.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10" Type="http://schemas.openxmlformats.org/officeDocument/2006/relationships/image" Target="../media/image70.png"/><Relationship Id="rId19" Type="http://schemas.openxmlformats.org/officeDocument/2006/relationships/image" Target="../media/image10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1.png"/></Relationships>
</file>

<file path=ppt/slides/_rels/slide34.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10" Type="http://schemas.openxmlformats.org/officeDocument/2006/relationships/image" Target="../media/image70.png"/><Relationship Id="rId19" Type="http://schemas.openxmlformats.org/officeDocument/2006/relationships/image" Target="../media/image10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s>
</file>

<file path=ppt/slides/_rels/slide35.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5.png"/><Relationship Id="rId10" Type="http://schemas.openxmlformats.org/officeDocument/2006/relationships/image" Target="../media/image70.png"/><Relationship Id="rId19" Type="http://schemas.openxmlformats.org/officeDocument/2006/relationships/image" Target="../media/image10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4.png"/></Relationships>
</file>

<file path=ppt/slides/_rels/slide36.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10" Type="http://schemas.openxmlformats.org/officeDocument/2006/relationships/image" Target="../media/image70.png"/><Relationship Id="rId19" Type="http://schemas.openxmlformats.org/officeDocument/2006/relationships/image" Target="../media/image10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s>
</file>

<file path=ppt/slides/_rels/slide37.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10" Type="http://schemas.openxmlformats.org/officeDocument/2006/relationships/image" Target="../media/image70.png"/><Relationship Id="rId19" Type="http://schemas.openxmlformats.org/officeDocument/2006/relationships/image" Target="../media/image10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s>
</file>

<file path=ppt/slides/_rels/slide38.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10" Type="http://schemas.openxmlformats.org/officeDocument/2006/relationships/image" Target="../media/image70.png"/><Relationship Id="rId19" Type="http://schemas.openxmlformats.org/officeDocument/2006/relationships/image" Target="../media/image10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s>
</file>

<file path=ppt/slides/_rels/slide41.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2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24.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3.png"/><Relationship Id="rId37" Type="http://schemas.openxmlformats.org/officeDocument/2006/relationships/image" Target="../media/image128.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127.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26.png"/></Relationships>
</file>

<file path=ppt/slides/_rels/slide42.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9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9" Type="http://schemas.openxmlformats.org/officeDocument/2006/relationships/image" Target="../media/image134.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38" Type="http://schemas.openxmlformats.org/officeDocument/2006/relationships/image" Target="../media/image133.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132.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9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97.png"/></Relationships>
</file>

<file path=ppt/slides/_rels/slide44.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9" Type="http://schemas.openxmlformats.org/officeDocument/2006/relationships/image" Target="../media/image134.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38" Type="http://schemas.openxmlformats.org/officeDocument/2006/relationships/image" Target="../media/image133.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132.png"/><Relationship Id="rId40" Type="http://schemas.openxmlformats.org/officeDocument/2006/relationships/image" Target="../media/image135.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9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97.png"/></Relationships>
</file>

<file path=ppt/slides/_rels/slide45.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9" Type="http://schemas.openxmlformats.org/officeDocument/2006/relationships/image" Target="../media/image135.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38" Type="http://schemas.openxmlformats.org/officeDocument/2006/relationships/image" Target="../media/image134.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41" Type="http://schemas.openxmlformats.org/officeDocument/2006/relationships/image" Target="../media/image137.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133.png"/><Relationship Id="rId40" Type="http://schemas.openxmlformats.org/officeDocument/2006/relationships/image" Target="../media/image136.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9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97.png"/></Relationships>
</file>

<file path=ppt/slides/_rels/slide46.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9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97.png"/></Relationships>
</file>

<file path=ppt/slides/_rels/slide47.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9" Type="http://schemas.openxmlformats.org/officeDocument/2006/relationships/image" Target="../media/image99.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38" Type="http://schemas.openxmlformats.org/officeDocument/2006/relationships/image" Target="../media/image97.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140.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13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38.png"/></Relationships>
</file>

<file path=ppt/slides/_rels/slide48.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9" Type="http://schemas.openxmlformats.org/officeDocument/2006/relationships/image" Target="../media/image143.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38" Type="http://schemas.openxmlformats.org/officeDocument/2006/relationships/image" Target="../media/image14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41"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141.png"/><Relationship Id="rId40" Type="http://schemas.openxmlformats.org/officeDocument/2006/relationships/image" Target="../media/image144.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13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38.png"/></Relationships>
</file>

<file path=ppt/slides/_rels/slide49.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9" Type="http://schemas.openxmlformats.org/officeDocument/2006/relationships/image" Target="../media/image143.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42" Type="http://schemas.openxmlformats.org/officeDocument/2006/relationships/image" Target="../media/image146.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38" Type="http://schemas.openxmlformats.org/officeDocument/2006/relationships/image" Target="../media/image14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41"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141.png"/><Relationship Id="rId40" Type="http://schemas.openxmlformats.org/officeDocument/2006/relationships/image" Target="../media/image144.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13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3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9" Type="http://schemas.openxmlformats.org/officeDocument/2006/relationships/image" Target="../media/image143.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42" Type="http://schemas.openxmlformats.org/officeDocument/2006/relationships/image" Target="../media/image146.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38" Type="http://schemas.openxmlformats.org/officeDocument/2006/relationships/image" Target="../media/image14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41"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141.png"/><Relationship Id="rId40" Type="http://schemas.openxmlformats.org/officeDocument/2006/relationships/image" Target="../media/image144.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13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38.png"/><Relationship Id="rId43" Type="http://schemas.openxmlformats.org/officeDocument/2006/relationships/image" Target="../media/image147.png"/></Relationships>
</file>

<file path=ppt/slides/_rels/slide5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5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5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5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s>
</file>

<file path=ppt/slides/_rels/slide5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0.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s>
</file>

<file path=ppt/slides/_rels/slide5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2.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s>
</file>

<file path=ppt/slides/_rels/slide5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5.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28" Type="http://schemas.openxmlformats.org/officeDocument/2006/relationships/image" Target="../media/image167.png"/><Relationship Id="rId10" Type="http://schemas.openxmlformats.org/officeDocument/2006/relationships/image" Target="../media/image142.png"/><Relationship Id="rId19" Type="http://schemas.openxmlformats.org/officeDocument/2006/relationships/image" Target="../media/image156.png"/><Relationship Id="rId31" Type="http://schemas.openxmlformats.org/officeDocument/2006/relationships/image" Target="../media/image169.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6.png"/><Relationship Id="rId30" Type="http://schemas.openxmlformats.org/officeDocument/2006/relationships/image" Target="../media/image168.png"/></Relationships>
</file>

<file path=ppt/slides/_rels/slide6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4.png"/><Relationship Id="rId33" Type="http://schemas.openxmlformats.org/officeDocument/2006/relationships/image" Target="../media/image171.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32" Type="http://schemas.openxmlformats.org/officeDocument/2006/relationships/image" Target="../media/image170.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28" Type="http://schemas.openxmlformats.org/officeDocument/2006/relationships/image" Target="../media/image167.png"/><Relationship Id="rId10" Type="http://schemas.openxmlformats.org/officeDocument/2006/relationships/image" Target="../media/image142.png"/><Relationship Id="rId19" Type="http://schemas.openxmlformats.org/officeDocument/2006/relationships/image" Target="../media/image156.png"/><Relationship Id="rId31" Type="http://schemas.openxmlformats.org/officeDocument/2006/relationships/image" Target="../media/image169.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6.png"/><Relationship Id="rId30" Type="http://schemas.openxmlformats.org/officeDocument/2006/relationships/image" Target="../media/image168.png"/></Relationships>
</file>

<file path=ppt/slides/_rels/slide6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73.png"/><Relationship Id="rId3" Type="http://schemas.openxmlformats.org/officeDocument/2006/relationships/image" Target="../media/image74.png"/><Relationship Id="rId7" Type="http://schemas.openxmlformats.org/officeDocument/2006/relationships/image" Target="../media/image105.png"/><Relationship Id="rId12" Type="http://schemas.openxmlformats.org/officeDocument/2006/relationships/image" Target="../media/image1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53.png"/><Relationship Id="rId5" Type="http://schemas.openxmlformats.org/officeDocument/2006/relationships/image" Target="../media/image103.png"/><Relationship Id="rId15" Type="http://schemas.openxmlformats.org/officeDocument/2006/relationships/image" Target="../media/image175.png"/><Relationship Id="rId10" Type="http://schemas.openxmlformats.org/officeDocument/2006/relationships/image" Target="../media/image149.png"/><Relationship Id="rId4" Type="http://schemas.openxmlformats.org/officeDocument/2006/relationships/image" Target="../media/image75.png"/><Relationship Id="rId9" Type="http://schemas.openxmlformats.org/officeDocument/2006/relationships/image" Target="../media/image142.png"/><Relationship Id="rId14" Type="http://schemas.openxmlformats.org/officeDocument/2006/relationships/image" Target="../media/image174.png"/></Relationships>
</file>

<file path=ppt/slides/_rels/slide6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32" Type="http://schemas.openxmlformats.org/officeDocument/2006/relationships/image" Target="../media/image176.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28" Type="http://schemas.openxmlformats.org/officeDocument/2006/relationships/image" Target="../media/image167.png"/><Relationship Id="rId10" Type="http://schemas.openxmlformats.org/officeDocument/2006/relationships/image" Target="../media/image142.png"/><Relationship Id="rId19" Type="http://schemas.openxmlformats.org/officeDocument/2006/relationships/image" Target="../media/image156.png"/><Relationship Id="rId31" Type="http://schemas.openxmlformats.org/officeDocument/2006/relationships/image" Target="../media/image169.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6.png"/><Relationship Id="rId30" Type="http://schemas.openxmlformats.org/officeDocument/2006/relationships/image" Target="../media/image168.png"/></Relationships>
</file>

<file path=ppt/slides/_rels/slide6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4.png"/><Relationship Id="rId33" Type="http://schemas.openxmlformats.org/officeDocument/2006/relationships/image" Target="../media/image177.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32" Type="http://schemas.openxmlformats.org/officeDocument/2006/relationships/image" Target="../media/image176.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28" Type="http://schemas.openxmlformats.org/officeDocument/2006/relationships/image" Target="../media/image167.png"/><Relationship Id="rId10" Type="http://schemas.openxmlformats.org/officeDocument/2006/relationships/image" Target="../media/image142.png"/><Relationship Id="rId19" Type="http://schemas.openxmlformats.org/officeDocument/2006/relationships/image" Target="../media/image156.png"/><Relationship Id="rId31" Type="http://schemas.openxmlformats.org/officeDocument/2006/relationships/image" Target="../media/image169.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6.png"/><Relationship Id="rId30" Type="http://schemas.openxmlformats.org/officeDocument/2006/relationships/image" Target="../media/image168.png"/></Relationships>
</file>

<file path=ppt/slides/_rels/slide6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5.png"/><Relationship Id="rId3" Type="http://schemas.openxmlformats.org/officeDocument/2006/relationships/image" Target="../media/image71.png"/><Relationship Id="rId21" Type="http://schemas.openxmlformats.org/officeDocument/2006/relationships/image" Target="../media/image158.png"/><Relationship Id="rId34" Type="http://schemas.openxmlformats.org/officeDocument/2006/relationships/image" Target="../media/image17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4.png"/><Relationship Id="rId33" Type="http://schemas.openxmlformats.org/officeDocument/2006/relationships/image" Target="../media/image177.png"/><Relationship Id="rId38" Type="http://schemas.openxmlformats.org/officeDocument/2006/relationships/image" Target="../media/image182.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32" Type="http://schemas.openxmlformats.org/officeDocument/2006/relationships/image" Target="../media/image176.png"/><Relationship Id="rId37" Type="http://schemas.openxmlformats.org/officeDocument/2006/relationships/image" Target="../media/image181.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28" Type="http://schemas.openxmlformats.org/officeDocument/2006/relationships/image" Target="../media/image167.png"/><Relationship Id="rId36" Type="http://schemas.openxmlformats.org/officeDocument/2006/relationships/image" Target="../media/image180.png"/><Relationship Id="rId10" Type="http://schemas.openxmlformats.org/officeDocument/2006/relationships/image" Target="../media/image142.png"/><Relationship Id="rId19" Type="http://schemas.openxmlformats.org/officeDocument/2006/relationships/image" Target="../media/image156.png"/><Relationship Id="rId31" Type="http://schemas.openxmlformats.org/officeDocument/2006/relationships/image" Target="../media/image169.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6.png"/><Relationship Id="rId30" Type="http://schemas.openxmlformats.org/officeDocument/2006/relationships/image" Target="../media/image168.png"/><Relationship Id="rId35" Type="http://schemas.openxmlformats.org/officeDocument/2006/relationships/image" Target="../media/image179.png"/></Relationships>
</file>

<file path=ppt/slides/_rels/slide6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5.png"/><Relationship Id="rId39" Type="http://schemas.openxmlformats.org/officeDocument/2006/relationships/image" Target="../media/image183.png"/><Relationship Id="rId3" Type="http://schemas.openxmlformats.org/officeDocument/2006/relationships/image" Target="../media/image71.png"/><Relationship Id="rId21" Type="http://schemas.openxmlformats.org/officeDocument/2006/relationships/image" Target="../media/image158.png"/><Relationship Id="rId34" Type="http://schemas.openxmlformats.org/officeDocument/2006/relationships/image" Target="../media/image17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4.png"/><Relationship Id="rId33" Type="http://schemas.openxmlformats.org/officeDocument/2006/relationships/image" Target="../media/image177.png"/><Relationship Id="rId38" Type="http://schemas.openxmlformats.org/officeDocument/2006/relationships/image" Target="../media/image182.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32" Type="http://schemas.openxmlformats.org/officeDocument/2006/relationships/image" Target="../media/image176.png"/><Relationship Id="rId37" Type="http://schemas.openxmlformats.org/officeDocument/2006/relationships/image" Target="../media/image181.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28" Type="http://schemas.openxmlformats.org/officeDocument/2006/relationships/image" Target="../media/image167.png"/><Relationship Id="rId36" Type="http://schemas.openxmlformats.org/officeDocument/2006/relationships/image" Target="../media/image180.png"/><Relationship Id="rId10" Type="http://schemas.openxmlformats.org/officeDocument/2006/relationships/image" Target="../media/image142.png"/><Relationship Id="rId19" Type="http://schemas.openxmlformats.org/officeDocument/2006/relationships/image" Target="../media/image156.png"/><Relationship Id="rId31" Type="http://schemas.openxmlformats.org/officeDocument/2006/relationships/image" Target="../media/image169.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6.png"/><Relationship Id="rId30" Type="http://schemas.openxmlformats.org/officeDocument/2006/relationships/image" Target="../media/image168.png"/><Relationship Id="rId35" Type="http://schemas.openxmlformats.org/officeDocument/2006/relationships/image" Target="../media/image179.png"/></Relationships>
</file>

<file path=ppt/slides/_rels/slide67.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2.png"/><Relationship Id="rId18" Type="http://schemas.openxmlformats.org/officeDocument/2006/relationships/image" Target="../media/image102.png"/><Relationship Id="rId26" Type="http://schemas.openxmlformats.org/officeDocument/2006/relationships/image" Target="../media/image113.png"/><Relationship Id="rId39" Type="http://schemas.openxmlformats.org/officeDocument/2006/relationships/image" Target="../media/image143.png"/><Relationship Id="rId3" Type="http://schemas.openxmlformats.org/officeDocument/2006/relationships/image" Target="../media/image63.png"/><Relationship Id="rId21" Type="http://schemas.openxmlformats.org/officeDocument/2006/relationships/image" Target="../media/image105.png"/><Relationship Id="rId34" Type="http://schemas.openxmlformats.org/officeDocument/2006/relationships/image" Target="../media/image131.png"/><Relationship Id="rId42" Type="http://schemas.openxmlformats.org/officeDocument/2006/relationships/image" Target="../media/image145.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112.png"/><Relationship Id="rId33" Type="http://schemas.openxmlformats.org/officeDocument/2006/relationships/image" Target="../media/image130.png"/><Relationship Id="rId38" Type="http://schemas.openxmlformats.org/officeDocument/2006/relationships/image" Target="../media/image142.png"/><Relationship Id="rId2" Type="http://schemas.openxmlformats.org/officeDocument/2006/relationships/image" Target="../media/image62.png"/><Relationship Id="rId16" Type="http://schemas.openxmlformats.org/officeDocument/2006/relationships/image" Target="../media/image101.png"/><Relationship Id="rId20" Type="http://schemas.openxmlformats.org/officeDocument/2006/relationships/image" Target="../media/image104.png"/><Relationship Id="rId29" Type="http://schemas.openxmlformats.org/officeDocument/2006/relationships/image" Target="../media/image118.png"/><Relationship Id="rId41"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png"/><Relationship Id="rId24" Type="http://schemas.openxmlformats.org/officeDocument/2006/relationships/image" Target="../media/image110.png"/><Relationship Id="rId32" Type="http://schemas.openxmlformats.org/officeDocument/2006/relationships/image" Target="../media/image129.png"/><Relationship Id="rId37" Type="http://schemas.openxmlformats.org/officeDocument/2006/relationships/image" Target="../media/image141.png"/><Relationship Id="rId40" Type="http://schemas.openxmlformats.org/officeDocument/2006/relationships/image" Target="../media/image184.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109.png"/><Relationship Id="rId28" Type="http://schemas.openxmlformats.org/officeDocument/2006/relationships/image" Target="../media/image117.png"/><Relationship Id="rId36" Type="http://schemas.openxmlformats.org/officeDocument/2006/relationships/image" Target="../media/image139.png"/><Relationship Id="rId10" Type="http://schemas.openxmlformats.org/officeDocument/2006/relationships/image" Target="../media/image70.png"/><Relationship Id="rId19" Type="http://schemas.openxmlformats.org/officeDocument/2006/relationships/image" Target="../media/image103.png"/><Relationship Id="rId31" Type="http://schemas.openxmlformats.org/officeDocument/2006/relationships/image" Target="../media/image1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106.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38.png"/></Relationships>
</file>

<file path=ppt/slides/_rels/slide6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0" Type="http://schemas.openxmlformats.org/officeDocument/2006/relationships/image" Target="../media/image142.png"/><Relationship Id="rId4" Type="http://schemas.openxmlformats.org/officeDocument/2006/relationships/image" Target="../media/image74.png"/><Relationship Id="rId9" Type="http://schemas.openxmlformats.org/officeDocument/2006/relationships/image" Target="../media/image106.png"/></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0" Type="http://schemas.openxmlformats.org/officeDocument/2006/relationships/image" Target="../media/image142.png"/><Relationship Id="rId4" Type="http://schemas.openxmlformats.org/officeDocument/2006/relationships/image" Target="../media/image74.png"/><Relationship Id="rId9"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0" Type="http://schemas.openxmlformats.org/officeDocument/2006/relationships/image" Target="../media/image142.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7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44.png"/><Relationship Id="rId2" Type="http://schemas.openxmlformats.org/officeDocument/2006/relationships/image" Target="../media/image67.png"/><Relationship Id="rId16"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44.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85.png"/><Relationship Id="rId2" Type="http://schemas.openxmlformats.org/officeDocument/2006/relationships/image" Target="../media/image67.png"/><Relationship Id="rId16"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7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7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7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7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7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s>
</file>

<file path=ppt/slides/_rels/slide7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s>
</file>

<file path=ppt/slides/_rels/slide7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s>
</file>

<file path=ppt/slides/_rels/slide8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71.png"/><Relationship Id="rId21" Type="http://schemas.openxmlformats.org/officeDocument/2006/relationships/image" Target="../media/image158.png"/><Relationship Id="rId7" Type="http://schemas.openxmlformats.org/officeDocument/2006/relationships/image" Target="../media/image10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4.png"/><Relationship Id="rId2" Type="http://schemas.openxmlformats.org/officeDocument/2006/relationships/image" Target="../media/image67.png"/><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48.png"/><Relationship Id="rId24" Type="http://schemas.openxmlformats.org/officeDocument/2006/relationships/image" Target="../media/image163.png"/><Relationship Id="rId5" Type="http://schemas.openxmlformats.org/officeDocument/2006/relationships/image" Target="../media/image75.png"/><Relationship Id="rId15" Type="http://schemas.openxmlformats.org/officeDocument/2006/relationships/image" Target="../media/image152.png"/><Relationship Id="rId23" Type="http://schemas.openxmlformats.org/officeDocument/2006/relationships/image" Target="../media/image161.png"/><Relationship Id="rId10" Type="http://schemas.openxmlformats.org/officeDocument/2006/relationships/image" Target="../media/image142.png"/><Relationship Id="rId19" Type="http://schemas.openxmlformats.org/officeDocument/2006/relationships/image" Target="../media/image156.png"/><Relationship Id="rId4" Type="http://schemas.openxmlformats.org/officeDocument/2006/relationships/image" Target="../media/image74.png"/><Relationship Id="rId9" Type="http://schemas.openxmlformats.org/officeDocument/2006/relationships/image" Target="../media/image106.png"/><Relationship Id="rId14" Type="http://schemas.openxmlformats.org/officeDocument/2006/relationships/image" Target="../media/image151.png"/><Relationship Id="rId22" Type="http://schemas.openxmlformats.org/officeDocument/2006/relationships/image" Target="../media/image159.png"/></Relationships>
</file>

<file path=ppt/slides/_rels/slide8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4.png"/><Relationship Id="rId7" Type="http://schemas.openxmlformats.org/officeDocument/2006/relationships/image" Target="../media/image105.png"/><Relationship Id="rId12" Type="http://schemas.openxmlformats.org/officeDocument/2006/relationships/image" Target="../media/image1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53.png"/><Relationship Id="rId5" Type="http://schemas.openxmlformats.org/officeDocument/2006/relationships/image" Target="../media/image103.png"/><Relationship Id="rId10" Type="http://schemas.openxmlformats.org/officeDocument/2006/relationships/image" Target="../media/image149.png"/><Relationship Id="rId4" Type="http://schemas.openxmlformats.org/officeDocument/2006/relationships/image" Target="../media/image75.png"/><Relationship Id="rId9" Type="http://schemas.openxmlformats.org/officeDocument/2006/relationships/image" Target="../media/image142.png"/></Relationships>
</file>

<file path=ppt/slides/_rels/slide8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73.png"/><Relationship Id="rId3" Type="http://schemas.openxmlformats.org/officeDocument/2006/relationships/image" Target="../media/image74.png"/><Relationship Id="rId7" Type="http://schemas.openxmlformats.org/officeDocument/2006/relationships/image" Target="../media/image105.png"/><Relationship Id="rId12" Type="http://schemas.openxmlformats.org/officeDocument/2006/relationships/image" Target="../media/image1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53.png"/><Relationship Id="rId5" Type="http://schemas.openxmlformats.org/officeDocument/2006/relationships/image" Target="../media/image103.png"/><Relationship Id="rId10" Type="http://schemas.openxmlformats.org/officeDocument/2006/relationships/image" Target="../media/image149.png"/><Relationship Id="rId4" Type="http://schemas.openxmlformats.org/officeDocument/2006/relationships/image" Target="../media/image75.png"/><Relationship Id="rId9" Type="http://schemas.openxmlformats.org/officeDocument/2006/relationships/image" Target="../media/image142.png"/></Relationships>
</file>

<file path=ppt/slides/_rels/slide84.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73.png"/><Relationship Id="rId3" Type="http://schemas.openxmlformats.org/officeDocument/2006/relationships/image" Target="../media/image74.png"/><Relationship Id="rId7" Type="http://schemas.openxmlformats.org/officeDocument/2006/relationships/image" Target="../media/image105.png"/><Relationship Id="rId12" Type="http://schemas.openxmlformats.org/officeDocument/2006/relationships/image" Target="../media/image172.png"/><Relationship Id="rId17" Type="http://schemas.openxmlformats.org/officeDocument/2006/relationships/image" Target="../media/image144.png"/><Relationship Id="rId2" Type="http://schemas.openxmlformats.org/officeDocument/2006/relationships/image" Target="../media/image71.png"/><Relationship Id="rId16" Type="http://schemas.openxmlformats.org/officeDocument/2006/relationships/image" Target="../media/image188.png"/><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53.png"/><Relationship Id="rId5" Type="http://schemas.openxmlformats.org/officeDocument/2006/relationships/image" Target="../media/image103.png"/><Relationship Id="rId15" Type="http://schemas.openxmlformats.org/officeDocument/2006/relationships/image" Target="../media/image187.png"/><Relationship Id="rId10" Type="http://schemas.openxmlformats.org/officeDocument/2006/relationships/image" Target="../media/image149.png"/><Relationship Id="rId4" Type="http://schemas.openxmlformats.org/officeDocument/2006/relationships/image" Target="../media/image75.png"/><Relationship Id="rId9" Type="http://schemas.openxmlformats.org/officeDocument/2006/relationships/image" Target="../media/image142.png"/><Relationship Id="rId14" Type="http://schemas.openxmlformats.org/officeDocument/2006/relationships/image" Target="../media/image186.png"/></Relationships>
</file>

<file path=ppt/slides/_rels/slide85.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3" Type="http://schemas.openxmlformats.org/officeDocument/2006/relationships/image" Target="../media/image75.png"/><Relationship Id="rId7" Type="http://schemas.openxmlformats.org/officeDocument/2006/relationships/image" Target="../media/image106.png"/><Relationship Id="rId12" Type="http://schemas.openxmlformats.org/officeDocument/2006/relationships/image" Target="../media/image191.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0" Type="http://schemas.openxmlformats.org/officeDocument/2006/relationships/image" Target="../media/image189.png"/><Relationship Id="rId4" Type="http://schemas.openxmlformats.org/officeDocument/2006/relationships/image" Target="../media/image103.png"/><Relationship Id="rId9" Type="http://schemas.openxmlformats.org/officeDocument/2006/relationships/image" Target="../media/image149.png"/></Relationships>
</file>

<file path=ppt/slides/_rels/slide86.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3" Type="http://schemas.openxmlformats.org/officeDocument/2006/relationships/image" Target="../media/image75.png"/><Relationship Id="rId7" Type="http://schemas.openxmlformats.org/officeDocument/2006/relationships/image" Target="../media/image106.png"/><Relationship Id="rId12" Type="http://schemas.openxmlformats.org/officeDocument/2006/relationships/image" Target="../media/image191.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0" Type="http://schemas.openxmlformats.org/officeDocument/2006/relationships/image" Target="../media/image189.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s>
</file>

<file path=ppt/slides/_rels/slide87.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3" Type="http://schemas.openxmlformats.org/officeDocument/2006/relationships/image" Target="../media/image75.png"/><Relationship Id="rId7" Type="http://schemas.openxmlformats.org/officeDocument/2006/relationships/image" Target="../media/image106.png"/><Relationship Id="rId12" Type="http://schemas.openxmlformats.org/officeDocument/2006/relationships/image" Target="../media/image191.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5" Type="http://schemas.openxmlformats.org/officeDocument/2006/relationships/image" Target="../media/image194.png"/><Relationship Id="rId10" Type="http://schemas.openxmlformats.org/officeDocument/2006/relationships/image" Target="../media/image189.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s>
</file>

<file path=ppt/slides/_rels/slide8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75.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image" Target="../media/image74.png"/><Relationship Id="rId16" Type="http://schemas.openxmlformats.org/officeDocument/2006/relationships/image" Target="../media/image195.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44.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s>
</file>

<file path=ppt/slides/_rels/slide8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200.png"/><Relationship Id="rId3" Type="http://schemas.openxmlformats.org/officeDocument/2006/relationships/image" Target="../media/image75.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199.png"/><Relationship Id="rId2" Type="http://schemas.openxmlformats.org/officeDocument/2006/relationships/image" Target="../media/image74.png"/><Relationship Id="rId16"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5" Type="http://schemas.openxmlformats.org/officeDocument/2006/relationships/image" Target="../media/image194.png"/><Relationship Id="rId10" Type="http://schemas.openxmlformats.org/officeDocument/2006/relationships/image" Target="../media/image189.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png"/><Relationship Id="rId9" Type="http://schemas.openxmlformats.org/officeDocument/2006/relationships/image" Target="../media/image21.png"/></Relationships>
</file>

<file path=ppt/slides/_rels/slide9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202.png"/><Relationship Id="rId3" Type="http://schemas.openxmlformats.org/officeDocument/2006/relationships/image" Target="../media/image75.png"/><Relationship Id="rId21" Type="http://schemas.openxmlformats.org/officeDocument/2006/relationships/image" Target="../media/image205.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201.png"/><Relationship Id="rId25" Type="http://schemas.openxmlformats.org/officeDocument/2006/relationships/image" Target="../media/image144.png"/><Relationship Id="rId2" Type="http://schemas.openxmlformats.org/officeDocument/2006/relationships/image" Target="../media/image74.png"/><Relationship Id="rId16" Type="http://schemas.openxmlformats.org/officeDocument/2006/relationships/image" Target="../media/image198.png"/><Relationship Id="rId20" Type="http://schemas.openxmlformats.org/officeDocument/2006/relationships/image" Target="../media/image204.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24" Type="http://schemas.openxmlformats.org/officeDocument/2006/relationships/image" Target="../media/image208.png"/><Relationship Id="rId5" Type="http://schemas.openxmlformats.org/officeDocument/2006/relationships/image" Target="../media/image104.png"/><Relationship Id="rId15" Type="http://schemas.openxmlformats.org/officeDocument/2006/relationships/image" Target="../media/image194.png"/><Relationship Id="rId23" Type="http://schemas.openxmlformats.org/officeDocument/2006/relationships/image" Target="../media/image207.png"/><Relationship Id="rId10" Type="http://schemas.openxmlformats.org/officeDocument/2006/relationships/image" Target="../media/image189.png"/><Relationship Id="rId19" Type="http://schemas.openxmlformats.org/officeDocument/2006/relationships/image" Target="../media/image203.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 Id="rId22" Type="http://schemas.openxmlformats.org/officeDocument/2006/relationships/image" Target="../media/image206.png"/></Relationships>
</file>

<file path=ppt/slides/_rels/slide91.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3" Type="http://schemas.openxmlformats.org/officeDocument/2006/relationships/image" Target="../media/image75.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200.png"/><Relationship Id="rId2" Type="http://schemas.openxmlformats.org/officeDocument/2006/relationships/image" Target="../media/image74.png"/><Relationship Id="rId16"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5" Type="http://schemas.openxmlformats.org/officeDocument/2006/relationships/image" Target="../media/image194.png"/><Relationship Id="rId10" Type="http://schemas.openxmlformats.org/officeDocument/2006/relationships/image" Target="../media/image189.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s>
</file>

<file path=ppt/slides/_rels/slide92.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187.png"/><Relationship Id="rId3" Type="http://schemas.openxmlformats.org/officeDocument/2006/relationships/image" Target="../media/image75.png"/><Relationship Id="rId21" Type="http://schemas.openxmlformats.org/officeDocument/2006/relationships/image" Target="../media/image212.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209.png"/><Relationship Id="rId2" Type="http://schemas.openxmlformats.org/officeDocument/2006/relationships/image" Target="../media/image74.png"/><Relationship Id="rId16" Type="http://schemas.openxmlformats.org/officeDocument/2006/relationships/image" Target="../media/image198.png"/><Relationship Id="rId20"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210.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 Id="rId22" Type="http://schemas.openxmlformats.org/officeDocument/2006/relationships/image" Target="../media/image144.png"/></Relationships>
</file>

<file path=ppt/slides/_rels/slide9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187.png"/><Relationship Id="rId26" Type="http://schemas.openxmlformats.org/officeDocument/2006/relationships/image" Target="../media/image144.png"/><Relationship Id="rId3" Type="http://schemas.openxmlformats.org/officeDocument/2006/relationships/image" Target="../media/image75.png"/><Relationship Id="rId21" Type="http://schemas.openxmlformats.org/officeDocument/2006/relationships/image" Target="../media/image213.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209.png"/><Relationship Id="rId25" Type="http://schemas.openxmlformats.org/officeDocument/2006/relationships/image" Target="../media/image217.png"/><Relationship Id="rId2" Type="http://schemas.openxmlformats.org/officeDocument/2006/relationships/image" Target="../media/image74.png"/><Relationship Id="rId16" Type="http://schemas.openxmlformats.org/officeDocument/2006/relationships/image" Target="../media/image198.png"/><Relationship Id="rId20"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24" Type="http://schemas.openxmlformats.org/officeDocument/2006/relationships/image" Target="../media/image216.png"/><Relationship Id="rId5" Type="http://schemas.openxmlformats.org/officeDocument/2006/relationships/image" Target="../media/image104.png"/><Relationship Id="rId15" Type="http://schemas.openxmlformats.org/officeDocument/2006/relationships/image" Target="../media/image194.png"/><Relationship Id="rId23" Type="http://schemas.openxmlformats.org/officeDocument/2006/relationships/image" Target="../media/image215.png"/><Relationship Id="rId10" Type="http://schemas.openxmlformats.org/officeDocument/2006/relationships/image" Target="../media/image189.png"/><Relationship Id="rId19" Type="http://schemas.openxmlformats.org/officeDocument/2006/relationships/image" Target="../media/image210.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 Id="rId22" Type="http://schemas.openxmlformats.org/officeDocument/2006/relationships/image" Target="../media/image214.png"/></Relationships>
</file>

<file path=ppt/slides/_rels/slide94.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187.png"/><Relationship Id="rId26" Type="http://schemas.openxmlformats.org/officeDocument/2006/relationships/image" Target="../media/image144.png"/><Relationship Id="rId3" Type="http://schemas.openxmlformats.org/officeDocument/2006/relationships/image" Target="../media/image75.png"/><Relationship Id="rId21" Type="http://schemas.openxmlformats.org/officeDocument/2006/relationships/image" Target="../media/image221.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218.png"/><Relationship Id="rId25" Type="http://schemas.openxmlformats.org/officeDocument/2006/relationships/image" Target="../media/image225.png"/><Relationship Id="rId2" Type="http://schemas.openxmlformats.org/officeDocument/2006/relationships/image" Target="../media/image74.png"/><Relationship Id="rId16" Type="http://schemas.openxmlformats.org/officeDocument/2006/relationships/image" Target="../media/image198.png"/><Relationship Id="rId20"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24" Type="http://schemas.openxmlformats.org/officeDocument/2006/relationships/image" Target="../media/image224.png"/><Relationship Id="rId5" Type="http://schemas.openxmlformats.org/officeDocument/2006/relationships/image" Target="../media/image104.png"/><Relationship Id="rId15" Type="http://schemas.openxmlformats.org/officeDocument/2006/relationships/image" Target="../media/image194.png"/><Relationship Id="rId23" Type="http://schemas.openxmlformats.org/officeDocument/2006/relationships/image" Target="../media/image223.png"/><Relationship Id="rId10" Type="http://schemas.openxmlformats.org/officeDocument/2006/relationships/image" Target="../media/image189.png"/><Relationship Id="rId19" Type="http://schemas.openxmlformats.org/officeDocument/2006/relationships/image" Target="../media/image219.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 Id="rId22" Type="http://schemas.openxmlformats.org/officeDocument/2006/relationships/image" Target="../media/image222.png"/></Relationships>
</file>

<file path=ppt/slides/_rels/slide95.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226.png"/><Relationship Id="rId3" Type="http://schemas.openxmlformats.org/officeDocument/2006/relationships/image" Target="../media/image75.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218.png"/><Relationship Id="rId2" Type="http://schemas.openxmlformats.org/officeDocument/2006/relationships/image" Target="../media/image74.png"/><Relationship Id="rId16"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5" Type="http://schemas.openxmlformats.org/officeDocument/2006/relationships/image" Target="../media/image194.png"/><Relationship Id="rId10" Type="http://schemas.openxmlformats.org/officeDocument/2006/relationships/image" Target="../media/image189.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s>
</file>

<file path=ppt/slides/_rels/slide96.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226.png"/><Relationship Id="rId26" Type="http://schemas.openxmlformats.org/officeDocument/2006/relationships/image" Target="../media/image144.png"/><Relationship Id="rId3" Type="http://schemas.openxmlformats.org/officeDocument/2006/relationships/image" Target="../media/image75.png"/><Relationship Id="rId21" Type="http://schemas.openxmlformats.org/officeDocument/2006/relationships/image" Target="../media/image229.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218.png"/><Relationship Id="rId25" Type="http://schemas.openxmlformats.org/officeDocument/2006/relationships/image" Target="../media/image233.png"/><Relationship Id="rId2" Type="http://schemas.openxmlformats.org/officeDocument/2006/relationships/image" Target="../media/image74.png"/><Relationship Id="rId16" Type="http://schemas.openxmlformats.org/officeDocument/2006/relationships/image" Target="../media/image198.png"/><Relationship Id="rId20" Type="http://schemas.openxmlformats.org/officeDocument/2006/relationships/image" Target="../media/image228.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24" Type="http://schemas.openxmlformats.org/officeDocument/2006/relationships/image" Target="../media/image232.png"/><Relationship Id="rId5" Type="http://schemas.openxmlformats.org/officeDocument/2006/relationships/image" Target="../media/image104.png"/><Relationship Id="rId15" Type="http://schemas.openxmlformats.org/officeDocument/2006/relationships/image" Target="../media/image194.png"/><Relationship Id="rId23" Type="http://schemas.openxmlformats.org/officeDocument/2006/relationships/image" Target="../media/image231.png"/><Relationship Id="rId10" Type="http://schemas.openxmlformats.org/officeDocument/2006/relationships/image" Target="../media/image189.png"/><Relationship Id="rId19" Type="http://schemas.openxmlformats.org/officeDocument/2006/relationships/image" Target="../media/image227.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 Id="rId22" Type="http://schemas.openxmlformats.org/officeDocument/2006/relationships/image" Target="../media/image230.png"/></Relationships>
</file>

<file path=ppt/slides/_rels/slide97.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226.png"/><Relationship Id="rId3" Type="http://schemas.openxmlformats.org/officeDocument/2006/relationships/image" Target="../media/image75.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218.png"/><Relationship Id="rId2" Type="http://schemas.openxmlformats.org/officeDocument/2006/relationships/image" Target="../media/image74.png"/><Relationship Id="rId16"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227.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s>
</file>

<file path=ppt/slides/_rels/slide9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92.png"/><Relationship Id="rId18" Type="http://schemas.openxmlformats.org/officeDocument/2006/relationships/image" Target="../media/image226.png"/><Relationship Id="rId3" Type="http://schemas.openxmlformats.org/officeDocument/2006/relationships/image" Target="../media/image75.png"/><Relationship Id="rId7" Type="http://schemas.openxmlformats.org/officeDocument/2006/relationships/image" Target="../media/image106.png"/><Relationship Id="rId12" Type="http://schemas.openxmlformats.org/officeDocument/2006/relationships/image" Target="../media/image191.png"/><Relationship Id="rId17" Type="http://schemas.openxmlformats.org/officeDocument/2006/relationships/image" Target="../media/image218.png"/><Relationship Id="rId2" Type="http://schemas.openxmlformats.org/officeDocument/2006/relationships/image" Target="../media/image74.png"/><Relationship Id="rId16" Type="http://schemas.openxmlformats.org/officeDocument/2006/relationships/image" Target="../media/image198.png"/><Relationship Id="rId20" Type="http://schemas.openxmlformats.org/officeDocument/2006/relationships/image" Target="../media/image234.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90.png"/><Relationship Id="rId5" Type="http://schemas.openxmlformats.org/officeDocument/2006/relationships/image" Target="../media/image10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227.png"/><Relationship Id="rId4" Type="http://schemas.openxmlformats.org/officeDocument/2006/relationships/image" Target="../media/image103.png"/><Relationship Id="rId9" Type="http://schemas.openxmlformats.org/officeDocument/2006/relationships/image" Target="../media/image149.png"/><Relationship Id="rId14" Type="http://schemas.openxmlformats.org/officeDocument/2006/relationships/image" Target="../media/image193.png"/></Relationships>
</file>

<file path=ppt/slides/_rels/slide9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235.png"/><Relationship Id="rId3" Type="http://schemas.openxmlformats.org/officeDocument/2006/relationships/image" Target="../media/image74.png"/><Relationship Id="rId7" Type="http://schemas.openxmlformats.org/officeDocument/2006/relationships/image" Target="../media/image105.png"/><Relationship Id="rId12" Type="http://schemas.openxmlformats.org/officeDocument/2006/relationships/image" Target="../media/image1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104.png"/><Relationship Id="rId11" Type="http://schemas.openxmlformats.org/officeDocument/2006/relationships/image" Target="../media/image153.png"/><Relationship Id="rId5" Type="http://schemas.openxmlformats.org/officeDocument/2006/relationships/image" Target="../media/image103.png"/><Relationship Id="rId10" Type="http://schemas.openxmlformats.org/officeDocument/2006/relationships/image" Target="../media/image149.png"/><Relationship Id="rId4" Type="http://schemas.openxmlformats.org/officeDocument/2006/relationships/image" Target="../media/image75.png"/><Relationship Id="rId9"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猫爪击原型图</a:t>
            </a:r>
            <a:endParaRPr lang="zh-CN" altLang="en-US" dirty="0"/>
          </a:p>
        </p:txBody>
      </p:sp>
      <p:sp>
        <p:nvSpPr>
          <p:cNvPr id="3" name="副标题 2"/>
          <p:cNvSpPr>
            <a:spLocks noGrp="1"/>
          </p:cNvSpPr>
          <p:nvPr>
            <p:ph type="subTitle" idx="1"/>
          </p:nvPr>
        </p:nvSpPr>
        <p:spPr/>
        <p:txBody>
          <a:bodyPr/>
          <a:lstStyle/>
          <a:p>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718721"/>
            <a:ext cx="7137226"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2728913"/>
            <a:ext cx="798195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411563"/>
            <a:ext cx="817245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2878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1988840"/>
            <a:ext cx="4248472" cy="34778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87624" y="61173"/>
            <a:ext cx="1733167" cy="369332"/>
          </a:xfrm>
          <a:prstGeom prst="rect">
            <a:avLst/>
          </a:prstGeom>
          <a:noFill/>
        </p:spPr>
        <p:txBody>
          <a:bodyPr wrap="none" rtlCol="0">
            <a:spAutoFit/>
          </a:bodyPr>
          <a:lstStyle/>
          <a:p>
            <a:r>
              <a:rPr lang="en-US" altLang="zh-CN" dirty="0">
                <a:latin typeface="微软雅黑" pitchFamily="34" charset="-122"/>
                <a:ea typeface="微软雅黑" pitchFamily="34" charset="-122"/>
              </a:rPr>
              <a:t>7</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 推荐</a:t>
            </a:r>
            <a:r>
              <a:rPr lang="zh-CN" altLang="en-US" dirty="0">
                <a:latin typeface="微软雅黑" pitchFamily="34" charset="-122"/>
                <a:ea typeface="微软雅黑" pitchFamily="34" charset="-122"/>
              </a:rPr>
              <a:t>首页</a:t>
            </a:r>
            <a:r>
              <a:rPr lang="zh-CN" altLang="en-US" dirty="0" smtClean="0">
                <a:latin typeface="微软雅黑" pitchFamily="34" charset="-122"/>
                <a:ea typeface="微软雅黑" pitchFamily="34" charset="-122"/>
              </a:rPr>
              <a:t>续</a:t>
            </a:r>
            <a:r>
              <a:rPr lang="en-US" altLang="zh-CN" dirty="0" smtClean="0">
                <a:latin typeface="微软雅黑" pitchFamily="34" charset="-122"/>
                <a:ea typeface="微软雅黑" pitchFamily="34" charset="-122"/>
              </a:rPr>
              <a:t>6</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973" y="2204864"/>
            <a:ext cx="1600803" cy="285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a:xfrm>
            <a:off x="1396076" y="3713984"/>
            <a:ext cx="673224" cy="702630"/>
          </a:xfrm>
          <a:prstGeom prst="ellipse">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642273">
            <a:off x="1581366" y="3936361"/>
            <a:ext cx="363747" cy="26397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4545614" y="6453336"/>
            <a:ext cx="800219" cy="338554"/>
          </a:xfrm>
          <a:prstGeom prst="rect">
            <a:avLst/>
          </a:prstGeom>
          <a:noFill/>
        </p:spPr>
        <p:txBody>
          <a:bodyPr wrap="none" rtlCol="0">
            <a:spAutoFit/>
          </a:bodyPr>
          <a:lstStyle/>
          <a:p>
            <a:r>
              <a:rPr lang="zh-CN" altLang="en-US" sz="1600" b="1" u="sng" dirty="0"/>
              <a:t>接下</a:t>
            </a:r>
            <a:r>
              <a:rPr lang="zh-CN" altLang="en-US" sz="1600" b="1" u="sng" dirty="0" smtClean="0"/>
              <a:t>页</a:t>
            </a:r>
            <a:endParaRPr lang="zh-CN" altLang="en-US" sz="1600" b="1" u="sng" dirty="0"/>
          </a:p>
        </p:txBody>
      </p:sp>
      <p:sp>
        <p:nvSpPr>
          <p:cNvPr id="27" name="TextBox 26"/>
          <p:cNvSpPr txBox="1"/>
          <p:nvPr/>
        </p:nvSpPr>
        <p:spPr>
          <a:xfrm>
            <a:off x="-17909" y="1196752"/>
            <a:ext cx="4157861" cy="707886"/>
          </a:xfrm>
          <a:prstGeom prst="rect">
            <a:avLst/>
          </a:prstGeom>
          <a:noFill/>
        </p:spPr>
        <p:txBody>
          <a:bodyPr wrap="square" rtlCol="0">
            <a:spAutoFit/>
          </a:bodyPr>
          <a:lstStyle/>
          <a:p>
            <a:r>
              <a:rPr lang="zh-CN" altLang="en-US" sz="2000" dirty="0">
                <a:latin typeface="微软雅黑" pitchFamily="34" charset="-122"/>
                <a:ea typeface="微软雅黑" pitchFamily="34" charset="-122"/>
              </a:rPr>
              <a:t>川师大体育系学生王恒光膀子练习猫爪击</a:t>
            </a:r>
            <a:r>
              <a:rPr lang="zh-CN" altLang="en-US" sz="2000" dirty="0" smtClean="0">
                <a:latin typeface="微软雅黑" pitchFamily="34" charset="-122"/>
                <a:ea typeface="微软雅黑" pitchFamily="34" charset="-122"/>
              </a:rPr>
              <a:t>，不服</a:t>
            </a:r>
            <a:r>
              <a:rPr lang="zh-CN" altLang="en-US" sz="2000" dirty="0">
                <a:latin typeface="微软雅黑" pitchFamily="34" charset="-122"/>
                <a:ea typeface="微软雅黑" pitchFamily="34" charset="-122"/>
              </a:rPr>
              <a:t>就上来试试</a:t>
            </a:r>
          </a:p>
        </p:txBody>
      </p:sp>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24" y="773996"/>
            <a:ext cx="4238996"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33"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8863" y="2204864"/>
            <a:ext cx="3517073" cy="3119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椭圆 33"/>
          <p:cNvSpPr/>
          <p:nvPr/>
        </p:nvSpPr>
        <p:spPr>
          <a:xfrm>
            <a:off x="1835696" y="2984259"/>
            <a:ext cx="673224" cy="702630"/>
          </a:xfrm>
          <a:prstGeom prst="ellipse">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5642273">
            <a:off x="2014311" y="3203589"/>
            <a:ext cx="363747" cy="26397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33248" y="4944499"/>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sp>
        <p:nvSpPr>
          <p:cNvPr id="40" name="TextBox 39"/>
          <p:cNvSpPr txBox="1"/>
          <p:nvPr/>
        </p:nvSpPr>
        <p:spPr>
          <a:xfrm>
            <a:off x="-79401" y="2204864"/>
            <a:ext cx="546945"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10</a:t>
            </a:r>
            <a:endParaRPr lang="zh-CN" altLang="en-US" sz="2800" b="1" dirty="0">
              <a:latin typeface="黑体" pitchFamily="49" charset="-122"/>
              <a:ea typeface="黑体" pitchFamily="49" charset="-122"/>
            </a:endParaRPr>
          </a:p>
        </p:txBody>
      </p:sp>
      <p:sp>
        <p:nvSpPr>
          <p:cNvPr id="36" name="TextBox 35"/>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sp>
        <p:nvSpPr>
          <p:cNvPr id="37" name="TextBox 36"/>
          <p:cNvSpPr txBox="1"/>
          <p:nvPr/>
        </p:nvSpPr>
        <p:spPr>
          <a:xfrm>
            <a:off x="4427984" y="-27384"/>
            <a:ext cx="4608512" cy="5611793"/>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7.</a:t>
            </a:r>
            <a:r>
              <a:rPr lang="zh-CN" altLang="en-US" sz="1400" dirty="0" smtClean="0">
                <a:solidFill>
                  <a:srgbClr val="FF0000"/>
                </a:solidFill>
                <a:latin typeface="微软雅黑" pitchFamily="34" charset="-122"/>
                <a:ea typeface="微软雅黑" pitchFamily="34" charset="-122"/>
              </a:rPr>
              <a:t> </a:t>
            </a:r>
            <a:r>
              <a:rPr lang="zh-CN" altLang="en-US" sz="1400" dirty="0">
                <a:solidFill>
                  <a:srgbClr val="FF0000"/>
                </a:solidFill>
                <a:latin typeface="微软雅黑" pitchFamily="34" charset="-122"/>
                <a:ea typeface="微软雅黑" pitchFamily="34" charset="-122"/>
              </a:rPr>
              <a:t>推荐首页</a:t>
            </a:r>
            <a:r>
              <a:rPr lang="zh-CN" altLang="en-US" sz="1400" dirty="0" smtClean="0">
                <a:solidFill>
                  <a:srgbClr val="FF0000"/>
                </a:solidFill>
                <a:latin typeface="微软雅黑" pitchFamily="34" charset="-122"/>
                <a:ea typeface="微软雅黑" pitchFamily="34" charset="-122"/>
              </a:rPr>
              <a:t>续</a:t>
            </a:r>
            <a:r>
              <a:rPr lang="en-US" altLang="zh-CN" sz="1400" dirty="0" smtClean="0">
                <a:solidFill>
                  <a:srgbClr val="FF0000"/>
                </a:solidFill>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，与前面</a:t>
            </a:r>
            <a:r>
              <a:rPr lang="en-US" altLang="zh-CN" sz="1400" dirty="0">
                <a:solidFill>
                  <a:srgbClr val="FF0000"/>
                </a:solidFill>
                <a:latin typeface="微软雅黑" pitchFamily="34" charset="-122"/>
                <a:ea typeface="微软雅黑" pitchFamily="34" charset="-122"/>
              </a:rPr>
              <a:t>1.</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en-US" altLang="zh-CN" sz="1400" dirty="0">
                <a:solidFill>
                  <a:srgbClr val="FF0000"/>
                </a:solidFill>
                <a:latin typeface="微软雅黑" pitchFamily="34" charset="-122"/>
                <a:ea typeface="微软雅黑" pitchFamily="34" charset="-122"/>
              </a:rPr>
              <a:t> 2.</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1</a:t>
            </a:r>
            <a:r>
              <a:rPr lang="zh-CN" altLang="en-US" sz="1400" dirty="0" smtClean="0">
                <a:solidFill>
                  <a:srgbClr val="FF0000"/>
                </a:solidFill>
                <a:latin typeface="微软雅黑" pitchFamily="34" charset="-122"/>
                <a:ea typeface="微软雅黑" pitchFamily="34" charset="-122"/>
              </a:rPr>
              <a:t>、</a:t>
            </a:r>
            <a:r>
              <a:rPr lang="en-US" altLang="zh-CN" sz="1400" dirty="0">
                <a:solidFill>
                  <a:srgbClr val="FF0000"/>
                </a:solidFill>
                <a:latin typeface="微软雅黑" pitchFamily="34" charset="-122"/>
                <a:ea typeface="微软雅黑" pitchFamily="34" charset="-122"/>
              </a:rPr>
              <a:t> 3.</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2</a:t>
            </a:r>
            <a:r>
              <a:rPr lang="zh-CN" altLang="en-US" sz="1400" dirty="0" smtClean="0">
                <a:solidFill>
                  <a:srgbClr val="FF0000"/>
                </a:solidFill>
                <a:latin typeface="微软雅黑" pitchFamily="34" charset="-122"/>
                <a:ea typeface="微软雅黑" pitchFamily="34" charset="-122"/>
              </a:rPr>
              <a:t>、</a:t>
            </a:r>
            <a:r>
              <a:rPr lang="en-US" altLang="zh-CN" sz="1400" dirty="0">
                <a:solidFill>
                  <a:srgbClr val="FF0000"/>
                </a:solidFill>
                <a:latin typeface="微软雅黑" pitchFamily="34" charset="-122"/>
                <a:ea typeface="微软雅黑" pitchFamily="34" charset="-122"/>
              </a:rPr>
              <a:t> 4.</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3</a:t>
            </a:r>
            <a:r>
              <a:rPr lang="zh-CN" altLang="en-US" sz="1400" dirty="0" smtClean="0">
                <a:solidFill>
                  <a:srgbClr val="FF0000"/>
                </a:solidFill>
                <a:latin typeface="微软雅黑" pitchFamily="34" charset="-122"/>
                <a:ea typeface="微软雅黑" pitchFamily="34" charset="-122"/>
              </a:rPr>
              <a:t>、</a:t>
            </a:r>
            <a:r>
              <a:rPr lang="en-US" altLang="zh-CN" sz="1400" dirty="0" smtClean="0">
                <a:solidFill>
                  <a:srgbClr val="FF0000"/>
                </a:solidFill>
                <a:latin typeface="微软雅黑" pitchFamily="34" charset="-122"/>
                <a:ea typeface="微软雅黑" pitchFamily="34" charset="-122"/>
              </a:rPr>
              <a:t>5</a:t>
            </a:r>
            <a:r>
              <a:rPr lang="en-US" altLang="zh-CN" sz="1400" dirty="0">
                <a:solidFill>
                  <a:srgbClr val="FF0000"/>
                </a:solidFill>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4</a:t>
            </a:r>
            <a:r>
              <a:rPr lang="zh-CN" altLang="en-US" sz="1400" dirty="0" smtClean="0">
                <a:solidFill>
                  <a:srgbClr val="FF0000"/>
                </a:solidFill>
                <a:latin typeface="微软雅黑" pitchFamily="34" charset="-122"/>
                <a:ea typeface="微软雅黑" pitchFamily="34" charset="-122"/>
              </a:rPr>
              <a:t>、</a:t>
            </a:r>
            <a:r>
              <a:rPr lang="en-US" altLang="zh-CN" sz="1400" dirty="0">
                <a:solidFill>
                  <a:srgbClr val="FF0000"/>
                </a:solidFill>
                <a:latin typeface="微软雅黑" pitchFamily="34" charset="-122"/>
                <a:ea typeface="微软雅黑" pitchFamily="34" charset="-122"/>
              </a:rPr>
              <a:t> 6.</a:t>
            </a:r>
            <a:r>
              <a:rPr lang="zh-CN" altLang="en-US" sz="1400" dirty="0">
                <a:solidFill>
                  <a:srgbClr val="FF0000"/>
                </a:solidFill>
                <a:latin typeface="微软雅黑" pitchFamily="34" charset="-122"/>
                <a:ea typeface="微软雅黑" pitchFamily="34" charset="-122"/>
              </a:rPr>
              <a:t> 推荐首页续</a:t>
            </a:r>
            <a:r>
              <a:rPr lang="en-US" altLang="zh-CN" sz="1400" dirty="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是同一</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，手</a:t>
            </a:r>
            <a:r>
              <a:rPr lang="zh-CN" altLang="en-US" sz="1400" dirty="0">
                <a:latin typeface="微软雅黑" pitchFamily="34" charset="-122"/>
                <a:ea typeface="微软雅黑" pitchFamily="34" charset="-122"/>
              </a:rPr>
              <a:t>触摸</a:t>
            </a:r>
            <a:r>
              <a:rPr lang="zh-CN" altLang="en-US" sz="1400" dirty="0" smtClean="0">
                <a:latin typeface="微软雅黑" pitchFamily="34" charset="-122"/>
                <a:ea typeface="微软雅黑" pitchFamily="34" charset="-122"/>
              </a:rPr>
              <a:t>屏手指向上滑动界面时进入本</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10</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栏界面</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10</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栏：这部分内容</a:t>
            </a:r>
            <a:r>
              <a:rPr lang="zh-CN" altLang="en-US" sz="1400" dirty="0" smtClean="0">
                <a:latin typeface="微软雅黑" pitchFamily="34" charset="-122"/>
                <a:ea typeface="微软雅黑" pitchFamily="34" charset="-122"/>
              </a:rPr>
              <a:t>是用户上传视频内容一种格式，在</a:t>
            </a:r>
            <a:r>
              <a:rPr lang="zh-CN" altLang="en-US" sz="1400" dirty="0">
                <a:latin typeface="微软雅黑" pitchFamily="34" charset="-122"/>
                <a:ea typeface="微软雅黑" pitchFamily="34" charset="-122"/>
              </a:rPr>
              <a:t>推荐界面</a:t>
            </a:r>
            <a:r>
              <a:rPr lang="zh-CN" altLang="en-US" sz="1400" dirty="0" smtClean="0">
                <a:latin typeface="微软雅黑" pitchFamily="34" charset="-122"/>
                <a:ea typeface="微软雅黑" pitchFamily="34" charset="-122"/>
              </a:rPr>
              <a:t>进行推荐展示。</a:t>
            </a:r>
            <a:r>
              <a:rPr lang="zh-CN" altLang="en-US" sz="1400" b="1" u="sng" dirty="0" smtClean="0">
                <a:latin typeface="微软雅黑" pitchFamily="34" charset="-122"/>
                <a:ea typeface="微软雅黑" pitchFamily="34" charset="-122"/>
              </a:rPr>
              <a:t>用户视频可以有多个，向下排列即可。</a:t>
            </a:r>
            <a:endParaRPr lang="en-US" altLang="zh-CN" sz="1400" b="1" u="sng"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 前端代码注意</a:t>
            </a:r>
            <a:r>
              <a:rPr lang="zh-CN" altLang="en-US" sz="1400" dirty="0">
                <a:latin typeface="微软雅黑" pitchFamily="34" charset="-122"/>
                <a:ea typeface="微软雅黑" pitchFamily="34" charset="-122"/>
              </a:rPr>
              <a:t>：当手触摸</a:t>
            </a:r>
            <a:r>
              <a:rPr lang="zh-CN" altLang="en-US" sz="1400" dirty="0" smtClean="0">
                <a:latin typeface="微软雅黑" pitchFamily="34" charset="-122"/>
                <a:ea typeface="微软雅黑" pitchFamily="34" charset="-122"/>
              </a:rPr>
              <a:t>屏手指向上滑动时只是将</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内容栏变化为</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内容栏，而</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a:latin typeface="微软雅黑" pitchFamily="34" charset="-122"/>
                <a:ea typeface="微软雅黑" pitchFamily="34" charset="-122"/>
              </a:rPr>
              <a:t>名称栏、</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导航栏</a:t>
            </a:r>
            <a:r>
              <a:rPr lang="zh-CN" altLang="en-US" sz="1400" dirty="0" smtClean="0">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状态栏在手机上的位置</a:t>
            </a:r>
            <a:r>
              <a:rPr lang="zh-CN" altLang="en-US" sz="1400" dirty="0">
                <a:latin typeface="微软雅黑" pitchFamily="34" charset="-122"/>
                <a:ea typeface="微软雅黑" pitchFamily="34" charset="-122"/>
              </a:rPr>
              <a:t>始终不</a:t>
            </a:r>
            <a:r>
              <a:rPr lang="zh-CN" altLang="en-US" sz="1400" dirty="0" smtClean="0">
                <a:latin typeface="微软雅黑" pitchFamily="34" charset="-122"/>
                <a:ea typeface="微软雅黑" pitchFamily="34" charset="-122"/>
              </a:rPr>
              <a:t>动，仍然在手机屏幕原来</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位置上。</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       UI</a:t>
            </a:r>
            <a:r>
              <a:rPr lang="zh-CN" altLang="en-US" sz="1400" dirty="0" smtClean="0">
                <a:latin typeface="微软雅黑" pitchFamily="34" charset="-122"/>
                <a:ea typeface="微软雅黑" pitchFamily="34" charset="-122"/>
              </a:rPr>
              <a:t>注意：做效果图时要将</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推荐</a:t>
            </a:r>
            <a:r>
              <a:rPr lang="zh-CN" altLang="en-US" sz="1400" dirty="0" smtClean="0">
                <a:latin typeface="微软雅黑" pitchFamily="34" charset="-122"/>
                <a:ea typeface="微软雅黑" pitchFamily="34" charset="-122"/>
              </a:rPr>
              <a:t>首页、</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5.</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等</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个页里的内容栏做成同一页的效果图，该效果图的名称叫：</a:t>
            </a:r>
            <a:endParaRPr lang="en-US" altLang="zh-CN" sz="1400" dirty="0" smtClean="0">
              <a:latin typeface="微软雅黑" pitchFamily="34" charset="-122"/>
              <a:ea typeface="微软雅黑" pitchFamily="34" charset="-122"/>
            </a:endParaRPr>
          </a:p>
          <a:p>
            <a:pPr>
              <a:lnSpc>
                <a:spcPts val="2000"/>
              </a:lnSpc>
            </a:pPr>
            <a:r>
              <a:rPr lang="en-US" altLang="zh-CN" sz="1400" dirty="0" smtClean="0">
                <a:solidFill>
                  <a:srgbClr val="FF0000"/>
                </a:solidFill>
                <a:latin typeface="微软雅黑" pitchFamily="34" charset="-122"/>
                <a:ea typeface="微软雅黑" pitchFamily="34" charset="-122"/>
              </a:rPr>
              <a:t>1-2-3-4-5-6-7.</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39" name="TextBox 38"/>
          <p:cNvSpPr txBox="1"/>
          <p:nvPr/>
        </p:nvSpPr>
        <p:spPr>
          <a:xfrm>
            <a:off x="-24338" y="0"/>
            <a:ext cx="805029" cy="338554"/>
          </a:xfrm>
          <a:prstGeom prst="rect">
            <a:avLst/>
          </a:prstGeom>
          <a:noFill/>
        </p:spPr>
        <p:txBody>
          <a:bodyPr wrap="none" rtlCol="0">
            <a:spAutoFit/>
          </a:bodyPr>
          <a:lstStyle/>
          <a:p>
            <a:r>
              <a:rPr lang="zh-CN" altLang="en-US" sz="1600" b="1" u="sng" dirty="0" smtClean="0"/>
              <a:t>接上页</a:t>
            </a:r>
            <a:endParaRPr lang="zh-CN" altLang="en-US" sz="1600" b="1" u="sng" dirty="0"/>
          </a:p>
        </p:txBody>
      </p:sp>
    </p:spTree>
    <p:extLst>
      <p:ext uri="{BB962C8B-B14F-4D97-AF65-F5344CB8AC3E}">
        <p14:creationId xmlns:p14="http://schemas.microsoft.com/office/powerpoint/2010/main" val="45390893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点击确定按钮跳转到编辑收获地址页，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4"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08" y="497868"/>
            <a:ext cx="4269560" cy="6360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08" y="456286"/>
            <a:ext cx="4269560" cy="640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0590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13" y="553066"/>
            <a:ext cx="4275855"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9444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1588482" y="1527660"/>
            <a:ext cx="2339102"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猫爪击复古健身器材（女士用）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14339" name="Picture 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219648" y="1894032"/>
            <a:ext cx="920304" cy="23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177927" y="1104958"/>
            <a:ext cx="9620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024376" y="5589241"/>
            <a:ext cx="1124417" cy="393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43326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1588482" y="1527660"/>
            <a:ext cx="1569660"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七只碗猫爪击女士用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14339" name="Picture 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219648" y="1894032"/>
            <a:ext cx="920304" cy="23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177927" y="1104958"/>
            <a:ext cx="9620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024376" y="5589241"/>
            <a:ext cx="1124417" cy="393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688034" y="3366920"/>
            <a:ext cx="1181348" cy="118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74229" y="1404557"/>
            <a:ext cx="366712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50776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1588482" y="1527660"/>
            <a:ext cx="1569660"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七只碗猫爪击女士用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13316" name="Picture 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73837" y="3108003"/>
            <a:ext cx="1211472" cy="1190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74229" y="1411802"/>
            <a:ext cx="366712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219790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1054477"/>
            <a:ext cx="4608512" cy="2308324"/>
          </a:xfrm>
          <a:prstGeom prst="rect">
            <a:avLst/>
          </a:prstGeom>
          <a:noFill/>
        </p:spPr>
        <p:txBody>
          <a:bodyPr wrap="square" rtlCol="0">
            <a:spAutoFit/>
          </a:bodyPr>
          <a:lstStyle/>
          <a:p>
            <a:r>
              <a:rPr lang="zh-CN" altLang="en-US" dirty="0" smtClean="0"/>
              <a:t>                                     说明 </a:t>
            </a:r>
            <a:endParaRPr lang="en-US" altLang="zh-CN" dirty="0" smtClean="0"/>
          </a:p>
          <a:p>
            <a:r>
              <a:rPr lang="zh-CN" altLang="en-US" dirty="0"/>
              <a:t>在营销过程中充分使用情感型吸引，利用消费者对猫咪的好感与依恋，增进消费者与品牌之间的情感联系。当使用情感型吸引时，切忌同时使用理智型吸引，如大段的产品描述和技术参数等，这与消费者的思维习惯相违背。</a:t>
            </a:r>
          </a:p>
          <a:p>
            <a:r>
              <a:rPr lang="en-US" altLang="zh-CN" dirty="0" smtClean="0"/>
              <a:t>              </a:t>
            </a:r>
            <a:r>
              <a:rPr lang="zh-CN" altLang="en-US" dirty="0" smtClean="0"/>
              <a:t>                                            </a:t>
            </a:r>
            <a:endParaRPr lang="zh-CN" altLang="en-US" dirty="0"/>
          </a:p>
        </p:txBody>
      </p:sp>
      <p:sp>
        <p:nvSpPr>
          <p:cNvPr id="8" name="TextBox 7"/>
          <p:cNvSpPr txBox="1"/>
          <p:nvPr/>
        </p:nvSpPr>
        <p:spPr>
          <a:xfrm>
            <a:off x="1115616" y="61173"/>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100268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1054477"/>
            <a:ext cx="4608512" cy="2308324"/>
          </a:xfrm>
          <a:prstGeom prst="rect">
            <a:avLst/>
          </a:prstGeom>
          <a:noFill/>
        </p:spPr>
        <p:txBody>
          <a:bodyPr wrap="square" rtlCol="0">
            <a:spAutoFit/>
          </a:bodyPr>
          <a:lstStyle/>
          <a:p>
            <a:r>
              <a:rPr lang="zh-CN" altLang="en-US" dirty="0" smtClean="0"/>
              <a:t>                                     说明 </a:t>
            </a:r>
            <a:endParaRPr lang="en-US" altLang="zh-CN" dirty="0" smtClean="0"/>
          </a:p>
          <a:p>
            <a:r>
              <a:rPr lang="zh-CN" altLang="en-US" dirty="0"/>
              <a:t>在营销过程中充分使用情感型吸引，利用消费者对猫咪的好感与依恋，增进消费者与品牌之间的情感联系。当使用情感型吸引时，切忌同时使用理智型吸引，如大段的产品描述和技术参数等，这与消费者的思维习惯相违背。</a:t>
            </a:r>
          </a:p>
          <a:p>
            <a:r>
              <a:rPr lang="en-US" altLang="zh-CN" dirty="0" smtClean="0"/>
              <a:t>              </a:t>
            </a:r>
            <a:r>
              <a:rPr lang="zh-CN" altLang="en-US" dirty="0" smtClean="0"/>
              <a:t>                                            </a:t>
            </a:r>
            <a:endParaRPr lang="zh-CN" altLang="en-US" dirty="0"/>
          </a:p>
        </p:txBody>
      </p:sp>
      <p:sp>
        <p:nvSpPr>
          <p:cNvPr id="8" name="TextBox 7"/>
          <p:cNvSpPr txBox="1"/>
          <p:nvPr/>
        </p:nvSpPr>
        <p:spPr>
          <a:xfrm>
            <a:off x="1115616" y="61173"/>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七只碗高级猫爪击女士用便携式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家庭式亚克力制作减肥效果显著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00610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87624" y="61173"/>
            <a:ext cx="1298753"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8.</a:t>
            </a:r>
            <a:r>
              <a:rPr lang="zh-CN" altLang="en-US" dirty="0" smtClean="0">
                <a:latin typeface="微软雅黑" pitchFamily="34" charset="-122"/>
                <a:ea typeface="微软雅黑" pitchFamily="34" charset="-122"/>
              </a:rPr>
              <a:t>设置按钮</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973" y="2519688"/>
            <a:ext cx="1600803" cy="285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a:xfrm>
            <a:off x="1396076" y="3713984"/>
            <a:ext cx="673224" cy="702630"/>
          </a:xfrm>
          <a:prstGeom prst="ellipse">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642273">
            <a:off x="1581366" y="3936361"/>
            <a:ext cx="363747" cy="26397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74384" y="1196752"/>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23" y="2212414"/>
            <a:ext cx="4226497" cy="457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15212" y="430505"/>
            <a:ext cx="4234608" cy="1781909"/>
          </a:xfrm>
          <a:prstGeom prst="rect">
            <a:avLst/>
          </a:prstGeom>
          <a:solidFill>
            <a:srgbClr val="7F7F7F">
              <a:alpha val="9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355976" y="112558"/>
            <a:ext cx="4608512" cy="2790508"/>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8.</a:t>
            </a:r>
            <a:r>
              <a:rPr lang="zh-CN" altLang="en-US" sz="1400" dirty="0" smtClean="0">
                <a:solidFill>
                  <a:srgbClr val="FF0000"/>
                </a:solidFill>
                <a:latin typeface="微软雅黑" pitchFamily="34" charset="-122"/>
                <a:ea typeface="微软雅黑" pitchFamily="34" charset="-122"/>
              </a:rPr>
              <a:t> 设置按钮</a:t>
            </a:r>
            <a:r>
              <a:rPr lang="zh-CN" altLang="en-US" sz="1400" dirty="0" smtClean="0">
                <a:latin typeface="微软雅黑" pitchFamily="34" charset="-122"/>
                <a:ea typeface="微软雅黑" pitchFamily="34" charset="-122"/>
              </a:rPr>
              <a:t>，点击界面</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内的“</a:t>
            </a:r>
            <a:r>
              <a:rPr lang="en-US" altLang="zh-CN" sz="1400" b="1" dirty="0" smtClean="0">
                <a:solidFill>
                  <a:srgbClr val="FF0000"/>
                </a:solidFill>
                <a:latin typeface="黑体" pitchFamily="49" charset="-122"/>
                <a:ea typeface="黑体" pitchFamily="49" charset="-122"/>
              </a:rPr>
              <a:t>…</a:t>
            </a:r>
            <a:r>
              <a:rPr lang="zh-CN" altLang="en-US" sz="1400" b="1" dirty="0" smtClean="0">
                <a:latin typeface="黑体" pitchFamily="49" charset="-122"/>
                <a:ea typeface="黑体" pitchFamily="49" charset="-122"/>
              </a:rPr>
              <a:t>”</a:t>
            </a:r>
            <a:r>
              <a:rPr lang="zh-CN" altLang="en-US" sz="1400" dirty="0" smtClean="0">
                <a:latin typeface="微软雅黑" pitchFamily="34" charset="-122"/>
                <a:ea typeface="微软雅黑" pitchFamily="34" charset="-122"/>
              </a:rPr>
              <a:t>按钮进入本页界面。</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在任何界面点击</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1</a:t>
            </a:r>
            <a:r>
              <a:rPr lang="zh-CN" altLang="en-US" sz="1400" dirty="0">
                <a:latin typeface="微软雅黑" pitchFamily="34" charset="-122"/>
                <a:ea typeface="微软雅黑" pitchFamily="34" charset="-122"/>
              </a:rPr>
              <a:t>内的</a:t>
            </a:r>
            <a:r>
              <a:rPr lang="zh-CN" altLang="en-US" sz="1400" dirty="0" smtClean="0">
                <a:latin typeface="微软雅黑" pitchFamily="34" charset="-122"/>
                <a:ea typeface="微软雅黑" pitchFamily="34" charset="-122"/>
              </a:rPr>
              <a:t>“</a:t>
            </a:r>
            <a:r>
              <a:rPr lang="en-US" altLang="zh-CN" sz="1400" b="1" dirty="0">
                <a:solidFill>
                  <a:srgbClr val="FF0000"/>
                </a:solidFill>
                <a:latin typeface="黑体" pitchFamily="49" charset="-122"/>
                <a:ea typeface="黑体" pitchFamily="49" charset="-122"/>
              </a:rPr>
              <a:t>…</a:t>
            </a:r>
            <a:r>
              <a:rPr lang="zh-CN" altLang="en-US" sz="1400" b="1" dirty="0" smtClean="0">
                <a:latin typeface="黑体" pitchFamily="49" charset="-122"/>
                <a:ea typeface="黑体" pitchFamily="49" charset="-122"/>
              </a:rPr>
              <a:t>”</a:t>
            </a:r>
            <a:r>
              <a:rPr lang="zh-CN" altLang="en-US" sz="1400" dirty="0" smtClean="0">
                <a:latin typeface="微软雅黑" pitchFamily="34" charset="-122"/>
                <a:ea typeface="微软雅黑" pitchFamily="34" charset="-122"/>
              </a:rPr>
              <a:t>按钮都会出现半透明黑屏。点击        按钮返回原来界面。</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latin typeface="微软雅黑" pitchFamily="34" charset="-122"/>
                <a:ea typeface="微软雅黑" pitchFamily="34" charset="-122"/>
              </a:rPr>
              <a:t>本</a:t>
            </a:r>
            <a:r>
              <a:rPr lang="zh-CN" altLang="en-US" sz="1400" dirty="0" smtClean="0">
                <a:latin typeface="微软雅黑" pitchFamily="34" charset="-122"/>
                <a:ea typeface="微软雅黑" pitchFamily="34" charset="-122"/>
              </a:rPr>
              <a:t>页效果图名称：</a:t>
            </a:r>
            <a:r>
              <a:rPr lang="en-US" altLang="zh-CN" sz="1400" dirty="0" smtClean="0">
                <a:solidFill>
                  <a:srgbClr val="FF0000"/>
                </a:solidFill>
                <a:latin typeface="微软雅黑" pitchFamily="34" charset="-122"/>
                <a:ea typeface="微软雅黑" pitchFamily="34" charset="-122"/>
              </a:rPr>
              <a:t>8.</a:t>
            </a:r>
            <a:r>
              <a:rPr lang="zh-CN" altLang="en-US" sz="1400" dirty="0">
                <a:solidFill>
                  <a:srgbClr val="FF0000"/>
                </a:solidFill>
                <a:latin typeface="微软雅黑" pitchFamily="34" charset="-122"/>
                <a:ea typeface="微软雅黑" pitchFamily="34" charset="-122"/>
              </a:rPr>
              <a:t>设置按钮</a:t>
            </a:r>
          </a:p>
          <a:p>
            <a:pPr>
              <a:lnSpc>
                <a:spcPts val="2000"/>
              </a:lnSpc>
            </a:pPr>
            <a:r>
              <a:rPr lang="en-US" altLang="zh-CN" sz="1400" dirty="0" smtClean="0">
                <a:latin typeface="微软雅黑" pitchFamily="34" charset="-122"/>
                <a:ea typeface="微软雅黑" pitchFamily="34" charset="-122"/>
              </a:rPr>
              <a:t>----------------------------------------------------------</a:t>
            </a:r>
          </a:p>
        </p:txBody>
      </p:sp>
      <p:pic>
        <p:nvPicPr>
          <p:cNvPr id="614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0072" y="1844824"/>
            <a:ext cx="3048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002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87624" y="61173"/>
            <a:ext cx="176041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9.</a:t>
            </a:r>
            <a:r>
              <a:rPr lang="zh-CN" altLang="en-US" dirty="0" smtClean="0">
                <a:latin typeface="微软雅黑" pitchFamily="34" charset="-122"/>
                <a:ea typeface="微软雅黑" pitchFamily="34" charset="-122"/>
              </a:rPr>
              <a:t>视频正在播放</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5522" y="594265"/>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704" y="6148162"/>
            <a:ext cx="1524593"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9832" y="4593363"/>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5896" y="6165304"/>
            <a:ext cx="522949"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99793" y="1772816"/>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40202" y="651891"/>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255" y="644826"/>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3548" y="1868518"/>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81778" y="3717033"/>
            <a:ext cx="1045897" cy="28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48"/>
          <p:cNvSpPr txBox="1"/>
          <p:nvPr/>
        </p:nvSpPr>
        <p:spPr>
          <a:xfrm>
            <a:off x="4427984" y="-27384"/>
            <a:ext cx="4608512" cy="6935232"/>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9.</a:t>
            </a:r>
            <a:r>
              <a:rPr lang="zh-CN" altLang="en-US" sz="1400" dirty="0" smtClean="0">
                <a:solidFill>
                  <a:srgbClr val="FF0000"/>
                </a:solidFill>
                <a:latin typeface="微软雅黑" pitchFamily="34" charset="-122"/>
                <a:ea typeface="微软雅黑" pitchFamily="34" charset="-122"/>
              </a:rPr>
              <a:t>视频正在播放</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推荐</a:t>
            </a:r>
            <a:r>
              <a:rPr lang="zh-CN" altLang="en-US" sz="1400" dirty="0" smtClean="0">
                <a:latin typeface="微软雅黑" pitchFamily="34" charset="-122"/>
                <a:ea typeface="微软雅黑" pitchFamily="34" charset="-122"/>
              </a:rPr>
              <a:t>首页的区域</a:t>
            </a:r>
            <a:r>
              <a:rPr lang="en-US" altLang="zh-CN" sz="1400" dirty="0" smtClean="0">
                <a:latin typeface="微软雅黑" pitchFamily="34" charset="-122"/>
                <a:ea typeface="微软雅黑" pitchFamily="34" charset="-122"/>
              </a:rPr>
              <a:t>3</a:t>
            </a:r>
            <a:r>
              <a:rPr lang="zh-CN" altLang="en-US" sz="1400" dirty="0">
                <a:latin typeface="微软雅黑" pitchFamily="34" charset="-122"/>
                <a:ea typeface="微软雅黑" pitchFamily="34" charset="-122"/>
              </a:rPr>
              <a:t>内容</a:t>
            </a:r>
            <a:r>
              <a:rPr lang="zh-CN" altLang="en-US" sz="1400" dirty="0" smtClean="0">
                <a:latin typeface="微软雅黑" pitchFamily="34" charset="-122"/>
                <a:ea typeface="微软雅黑" pitchFamily="34" charset="-122"/>
              </a:rPr>
              <a:t>栏界面按钮或者点击</a:t>
            </a:r>
            <a:r>
              <a:rPr lang="en-US" altLang="zh-CN" sz="1400" dirty="0" smtClean="0">
                <a:latin typeface="微软雅黑" pitchFamily="34" charset="-122"/>
                <a:ea typeface="微软雅黑" pitchFamily="34" charset="-122"/>
              </a:rPr>
              <a:t>2</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区域</a:t>
            </a: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栏界面</a:t>
            </a:r>
            <a:r>
              <a:rPr lang="zh-CN" altLang="en-US" sz="1400" dirty="0" smtClean="0">
                <a:latin typeface="微软雅黑" pitchFamily="34" charset="-122"/>
                <a:ea typeface="微软雅黑" pitchFamily="34" charset="-122"/>
              </a:rPr>
              <a:t>按钮</a:t>
            </a:r>
            <a:r>
              <a:rPr lang="zh-CN" altLang="en-US" sz="1400" dirty="0">
                <a:latin typeface="微软雅黑" pitchFamily="34" charset="-122"/>
                <a:ea typeface="微软雅黑" pitchFamily="34" charset="-122"/>
              </a:rPr>
              <a:t>进入</a:t>
            </a:r>
            <a:r>
              <a:rPr lang="zh-CN" altLang="en-US" sz="1400" dirty="0" smtClean="0">
                <a:latin typeface="微软雅黑" pitchFamily="34" charset="-122"/>
                <a:ea typeface="微软雅黑" pitchFamily="34" charset="-122"/>
              </a:rPr>
              <a:t>本页。它们的</a:t>
            </a:r>
            <a:r>
              <a:rPr lang="zh-CN" altLang="en-US" sz="1400" dirty="0">
                <a:latin typeface="微软雅黑" pitchFamily="34" charset="-122"/>
                <a:ea typeface="微软雅黑" pitchFamily="34" charset="-122"/>
              </a:rPr>
              <a:t>区别</a:t>
            </a:r>
            <a:r>
              <a:rPr lang="zh-CN" altLang="en-US" sz="1400" dirty="0" smtClean="0">
                <a:latin typeface="微软雅黑" pitchFamily="34" charset="-122"/>
                <a:ea typeface="微软雅黑" pitchFamily="34" charset="-122"/>
              </a:rPr>
              <a:t>是：点击</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推荐首页的区域</a:t>
            </a: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内容栏界面</a:t>
            </a:r>
            <a:r>
              <a:rPr lang="zh-CN" altLang="en-US" sz="1400" dirty="0" smtClean="0">
                <a:latin typeface="微软雅黑" pitchFamily="34" charset="-122"/>
                <a:ea typeface="微软雅黑" pitchFamily="34" charset="-122"/>
              </a:rPr>
              <a:t>按钮播放的视频是来自</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a:t>
            </a:r>
            <a:r>
              <a:rPr lang="zh-CN" altLang="en-US" sz="1400" dirty="0" smtClean="0">
                <a:latin typeface="微软雅黑" pitchFamily="34" charset="-122"/>
                <a:ea typeface="微软雅黑" pitchFamily="34" charset="-122"/>
              </a:rPr>
              <a:t>栏的推荐里的视频，点击</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推荐首页续</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区域</a:t>
            </a:r>
            <a:r>
              <a:rPr lang="en-US" altLang="zh-CN" sz="1400" dirty="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的内容</a:t>
            </a:r>
            <a:r>
              <a:rPr lang="zh-CN" altLang="en-US" sz="1400" dirty="0">
                <a:latin typeface="微软雅黑" pitchFamily="34" charset="-122"/>
                <a:ea typeface="微软雅黑" pitchFamily="34" charset="-122"/>
              </a:rPr>
              <a:t>栏界面按钮播放的视频是来自</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导航栏的推荐里</a:t>
            </a:r>
            <a:r>
              <a:rPr lang="zh-CN" altLang="en-US" sz="1400" dirty="0" smtClean="0">
                <a:latin typeface="微软雅黑" pitchFamily="34" charset="-122"/>
                <a:ea typeface="微软雅黑" pitchFamily="34" charset="-122"/>
              </a:rPr>
              <a:t>的领操里的视频。</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视频正在播放画面。</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发布单位名称：七只碗体育。</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3</a:t>
            </a:r>
            <a:r>
              <a:rPr lang="zh-CN" altLang="en-US" sz="1400" dirty="0">
                <a:latin typeface="微软雅黑" pitchFamily="34" charset="-122"/>
                <a:ea typeface="微软雅黑" pitchFamily="34" charset="-122"/>
              </a:rPr>
              <a:t>视频标题内容就是</a:t>
            </a:r>
            <a:r>
              <a:rPr lang="en-US" altLang="zh-CN" sz="1400" dirty="0">
                <a:solidFill>
                  <a:srgbClr val="FF0000"/>
                </a:solidFill>
                <a:latin typeface="微软雅黑" pitchFamily="34" charset="-122"/>
                <a:ea typeface="微软雅黑" pitchFamily="34" charset="-122"/>
              </a:rPr>
              <a:t>1.</a:t>
            </a:r>
            <a:r>
              <a:rPr lang="zh-CN" altLang="en-US" sz="1400" dirty="0">
                <a:solidFill>
                  <a:srgbClr val="FF0000"/>
                </a:solidFill>
                <a:latin typeface="微软雅黑" pitchFamily="34" charset="-122"/>
                <a:ea typeface="微软雅黑" pitchFamily="34" charset="-122"/>
              </a:rPr>
              <a:t>推荐首页区域</a:t>
            </a:r>
            <a:r>
              <a:rPr lang="en-US" altLang="zh-CN" sz="1400" dirty="0">
                <a:solidFill>
                  <a:srgbClr val="FF0000"/>
                </a:solidFill>
                <a:latin typeface="微软雅黑" pitchFamily="34" charset="-122"/>
                <a:ea typeface="微软雅黑" pitchFamily="34" charset="-122"/>
              </a:rPr>
              <a:t>3</a:t>
            </a:r>
            <a:r>
              <a:rPr lang="zh-CN" altLang="en-US" sz="1400" dirty="0">
                <a:latin typeface="微软雅黑" pitchFamily="34" charset="-122"/>
                <a:ea typeface="微软雅黑" pitchFamily="34" charset="-122"/>
              </a:rPr>
              <a:t>的标题</a:t>
            </a:r>
            <a:r>
              <a:rPr lang="zh-CN" altLang="en-US" sz="1400" dirty="0" smtClean="0">
                <a:latin typeface="微软雅黑" pitchFamily="34" charset="-122"/>
                <a:ea typeface="微软雅黑" pitchFamily="34" charset="-122"/>
              </a:rPr>
              <a:t>内容或者</a:t>
            </a:r>
            <a:r>
              <a:rPr lang="en-US" altLang="zh-CN" sz="1400" dirty="0">
                <a:solidFill>
                  <a:srgbClr val="FF0000"/>
                </a:solidFill>
                <a:latin typeface="微软雅黑" pitchFamily="34" charset="-122"/>
                <a:ea typeface="微软雅黑" pitchFamily="34" charset="-122"/>
              </a:rPr>
              <a:t>2.</a:t>
            </a:r>
            <a:r>
              <a:rPr lang="zh-CN" altLang="en-US" sz="1400" dirty="0">
                <a:solidFill>
                  <a:srgbClr val="FF0000"/>
                </a:solidFill>
                <a:latin typeface="微软雅黑" pitchFamily="34" charset="-122"/>
                <a:ea typeface="微软雅黑" pitchFamily="34" charset="-122"/>
              </a:rPr>
              <a:t>推荐首页续</a:t>
            </a:r>
            <a:r>
              <a:rPr lang="en-US" altLang="zh-CN" sz="1400" dirty="0">
                <a:solidFill>
                  <a:srgbClr val="FF0000"/>
                </a:solidFill>
                <a:latin typeface="微软雅黑" pitchFamily="34" charset="-122"/>
                <a:ea typeface="微软雅黑" pitchFamily="34" charset="-122"/>
              </a:rPr>
              <a:t>1</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的</a:t>
            </a:r>
            <a:r>
              <a:rPr lang="zh-CN" altLang="en-US" sz="1400" dirty="0">
                <a:latin typeface="微软雅黑" pitchFamily="34" charset="-122"/>
                <a:ea typeface="微软雅黑" pitchFamily="34" charset="-122"/>
              </a:rPr>
              <a:t>标题内容。</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播放</a:t>
            </a:r>
            <a:r>
              <a:rPr lang="zh-CN" altLang="en-US" sz="1400" dirty="0">
                <a:latin typeface="微软雅黑" pitchFamily="34" charset="-122"/>
                <a:ea typeface="微软雅黑" pitchFamily="34" charset="-122"/>
              </a:rPr>
              <a:t>次数，播放次数是自动计数</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分享按钮。</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5</a:t>
            </a:r>
            <a:r>
              <a:rPr lang="zh-CN" altLang="en-US" sz="1400" dirty="0">
                <a:latin typeface="微软雅黑" pitchFamily="34" charset="-122"/>
                <a:ea typeface="微软雅黑" pitchFamily="34" charset="-122"/>
              </a:rPr>
              <a:t>对</a:t>
            </a:r>
            <a:r>
              <a:rPr lang="zh-CN" altLang="en-US" sz="1400" dirty="0" smtClean="0">
                <a:latin typeface="微软雅黑" pitchFamily="34" charset="-122"/>
                <a:ea typeface="微软雅黑" pitchFamily="34" charset="-122"/>
              </a:rPr>
              <a:t>该视频</a:t>
            </a:r>
            <a:r>
              <a:rPr lang="zh-CN" altLang="en-US" sz="1400" dirty="0">
                <a:latin typeface="微软雅黑" pitchFamily="34" charset="-122"/>
                <a:ea typeface="微软雅黑" pitchFamily="34" charset="-122"/>
              </a:rPr>
              <a:t>的评论部分内容有：发布者的头像、昵称、评论</a:t>
            </a:r>
            <a:r>
              <a:rPr lang="zh-CN" altLang="en-US" sz="1400" dirty="0" smtClean="0">
                <a:latin typeface="微软雅黑" pitchFamily="34" charset="-122"/>
                <a:ea typeface="微软雅黑" pitchFamily="34" charset="-122"/>
              </a:rPr>
              <a:t>内容，时间。按照</a:t>
            </a:r>
            <a:r>
              <a:rPr lang="zh-CN" altLang="en-US" sz="1400" dirty="0">
                <a:latin typeface="微软雅黑" pitchFamily="34" charset="-122"/>
                <a:ea typeface="微软雅黑" pitchFamily="34" charset="-122"/>
              </a:rPr>
              <a:t>这个格式往下排列评论内容。当手指向上滑动屏幕看下面排列的评论时，视频内容和发布单位名称七只碗体育位置始终保持不动，位于七只碗体育下面的界面内容向上滚动以看到下面屏幕外的评论内容</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写评论部分。本页效果图名称：</a:t>
            </a:r>
            <a:r>
              <a:rPr lang="en-US" altLang="zh-CN" sz="1400" dirty="0">
                <a:solidFill>
                  <a:srgbClr val="FF0000"/>
                </a:solidFill>
                <a:latin typeface="微软雅黑" pitchFamily="34" charset="-122"/>
                <a:ea typeface="微软雅黑" pitchFamily="34" charset="-122"/>
              </a:rPr>
              <a:t>9</a:t>
            </a:r>
            <a:r>
              <a:rPr lang="en-US" altLang="zh-CN" sz="1400" dirty="0" smtClean="0">
                <a:solidFill>
                  <a:srgbClr val="FF0000"/>
                </a:solidFill>
                <a:latin typeface="微软雅黑" pitchFamily="34" charset="-122"/>
                <a:ea typeface="微软雅黑" pitchFamily="34" charset="-122"/>
              </a:rPr>
              <a:t>.</a:t>
            </a:r>
            <a:r>
              <a:rPr lang="zh-CN" altLang="en-US" sz="1400" dirty="0" smtClean="0">
                <a:solidFill>
                  <a:srgbClr val="FF0000"/>
                </a:solidFill>
                <a:latin typeface="微软雅黑" pitchFamily="34" charset="-122"/>
                <a:ea typeface="微软雅黑" pitchFamily="34" charset="-122"/>
              </a:rPr>
              <a:t>视频正在播放</a:t>
            </a:r>
            <a:endParaRPr lang="en-US" altLang="zh-CN" sz="1400" dirty="0" smtClean="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pic>
        <p:nvPicPr>
          <p:cNvPr id="3075"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115" y="3818171"/>
            <a:ext cx="586206" cy="185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5153" y="4107287"/>
            <a:ext cx="2068596" cy="36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29730" y="38550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sp>
        <p:nvSpPr>
          <p:cNvPr id="28" name="TextBox 27"/>
          <p:cNvSpPr txBox="1"/>
          <p:nvPr/>
        </p:nvSpPr>
        <p:spPr>
          <a:xfrm>
            <a:off x="-18663" y="232971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51" name="TextBox 50"/>
          <p:cNvSpPr txBox="1"/>
          <p:nvPr/>
        </p:nvSpPr>
        <p:spPr>
          <a:xfrm>
            <a:off x="-89531" y="270892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sp>
        <p:nvSpPr>
          <p:cNvPr id="52" name="TextBox 51"/>
          <p:cNvSpPr txBox="1"/>
          <p:nvPr/>
        </p:nvSpPr>
        <p:spPr>
          <a:xfrm>
            <a:off x="62869" y="3625860"/>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sp>
        <p:nvSpPr>
          <p:cNvPr id="54" name="TextBox 53"/>
          <p:cNvSpPr txBox="1"/>
          <p:nvPr/>
        </p:nvSpPr>
        <p:spPr>
          <a:xfrm>
            <a:off x="215269" y="40579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5</a:t>
            </a:r>
            <a:endParaRPr lang="zh-CN" altLang="en-US" sz="2800" b="1" dirty="0">
              <a:latin typeface="黑体" pitchFamily="49" charset="-122"/>
              <a:ea typeface="黑体" pitchFamily="49" charset="-122"/>
            </a:endParaRPr>
          </a:p>
        </p:txBody>
      </p:sp>
      <p:sp>
        <p:nvSpPr>
          <p:cNvPr id="55" name="TextBox 54"/>
          <p:cNvSpPr txBox="1"/>
          <p:nvPr/>
        </p:nvSpPr>
        <p:spPr>
          <a:xfrm>
            <a:off x="-42278" y="600212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6</a:t>
            </a:r>
            <a:endParaRPr lang="zh-CN" altLang="en-US" sz="2800" b="1" dirty="0">
              <a:latin typeface="黑体" pitchFamily="49" charset="-122"/>
              <a:ea typeface="黑体" pitchFamily="49" charset="-122"/>
            </a:endParaRPr>
          </a:p>
        </p:txBody>
      </p:sp>
      <p:pic>
        <p:nvPicPr>
          <p:cNvPr id="512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9003" y="5843925"/>
            <a:ext cx="12477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2796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87624" y="61173"/>
            <a:ext cx="1895071"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10.</a:t>
            </a:r>
            <a:r>
              <a:rPr lang="zh-CN" altLang="en-US" dirty="0" smtClean="0">
                <a:latin typeface="微软雅黑" pitchFamily="34" charset="-122"/>
                <a:ea typeface="微软雅黑" pitchFamily="34" charset="-122"/>
              </a:rPr>
              <a:t>视频播放按钮</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5522" y="594265"/>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5928" y="1196752"/>
            <a:ext cx="521450" cy="5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309" y="2010624"/>
            <a:ext cx="3895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7704" y="6148162"/>
            <a:ext cx="1612429"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9832" y="4593363"/>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35896" y="6165304"/>
            <a:ext cx="522949"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5895" y="1988840"/>
            <a:ext cx="210609"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255" y="644826"/>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40202" y="651891"/>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42485" y="1462089"/>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81778" y="3717033"/>
            <a:ext cx="1045897" cy="28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8115" y="3818171"/>
            <a:ext cx="586206" cy="185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153" y="4107287"/>
            <a:ext cx="2068596" cy="36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4427984" y="-27384"/>
            <a:ext cx="4608512" cy="3046988"/>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10.</a:t>
            </a:r>
            <a:r>
              <a:rPr lang="zh-CN" altLang="en-US" sz="1400" dirty="0" smtClean="0">
                <a:solidFill>
                  <a:srgbClr val="FF0000"/>
                </a:solidFill>
                <a:latin typeface="微软雅黑" pitchFamily="34" charset="-122"/>
                <a:ea typeface="微软雅黑" pitchFamily="34" charset="-122"/>
              </a:rPr>
              <a:t>视频播放按钮</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9</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视频</a:t>
            </a:r>
            <a:r>
              <a:rPr lang="zh-CN" altLang="en-US" sz="1400" dirty="0">
                <a:latin typeface="微软雅黑" pitchFamily="34" charset="-122"/>
                <a:ea typeface="微软雅黑" pitchFamily="34" charset="-122"/>
              </a:rPr>
              <a:t>正在</a:t>
            </a:r>
            <a:r>
              <a:rPr lang="zh-CN" altLang="en-US" sz="1400" dirty="0" smtClean="0">
                <a:latin typeface="微软雅黑" pitchFamily="34" charset="-122"/>
                <a:ea typeface="微软雅黑" pitchFamily="34" charset="-122"/>
              </a:rPr>
              <a:t>播放页</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的视频画面屏幕进入本页。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出现视频播放按钮     和播放时间长短提示以及全屏      按钮</a:t>
            </a:r>
            <a:r>
              <a:rPr lang="zh-CN" altLang="en-US" sz="1400" dirty="0">
                <a:latin typeface="微软雅黑" pitchFamily="34" charset="-122"/>
                <a:ea typeface="微软雅黑" pitchFamily="34" charset="-122"/>
              </a:rPr>
              <a:t>。点击视频画面屏幕空白处，视频播放按钮等符号</a:t>
            </a:r>
            <a:r>
              <a:rPr lang="zh-CN" altLang="en-US" sz="1400" dirty="0" smtClean="0">
                <a:latin typeface="微软雅黑" pitchFamily="34" charset="-122"/>
                <a:ea typeface="微软雅黑" pitchFamily="34" charset="-122"/>
              </a:rPr>
              <a:t>消失，界面返回</a:t>
            </a:r>
            <a:r>
              <a:rPr lang="zh-CN" altLang="en-US" sz="1400" dirty="0">
                <a:latin typeface="微软雅黑" pitchFamily="34" charset="-122"/>
                <a:ea typeface="微软雅黑" pitchFamily="34" charset="-122"/>
              </a:rPr>
              <a:t>到</a:t>
            </a:r>
            <a:r>
              <a:rPr lang="en-US" altLang="zh-CN" sz="1400" dirty="0">
                <a:solidFill>
                  <a:srgbClr val="FF0000"/>
                </a:solidFill>
                <a:latin typeface="微软雅黑" pitchFamily="34" charset="-122"/>
                <a:ea typeface="微软雅黑" pitchFamily="34" charset="-122"/>
              </a:rPr>
              <a:t>9</a:t>
            </a:r>
            <a:r>
              <a:rPr lang="en-US" altLang="zh-CN" sz="1400" dirty="0" smtClean="0">
                <a:solidFill>
                  <a:srgbClr val="FF0000"/>
                </a:solidFill>
                <a:latin typeface="微软雅黑" pitchFamily="34" charset="-122"/>
                <a:ea typeface="微软雅黑" pitchFamily="34" charset="-122"/>
              </a:rPr>
              <a:t>.</a:t>
            </a:r>
            <a:r>
              <a:rPr lang="zh-CN" altLang="en-US" sz="1400" dirty="0" smtClean="0">
                <a:solidFill>
                  <a:srgbClr val="FF0000"/>
                </a:solidFill>
                <a:latin typeface="微软雅黑" pitchFamily="34" charset="-122"/>
                <a:ea typeface="微软雅黑" pitchFamily="34" charset="-122"/>
              </a:rPr>
              <a:t>视频</a:t>
            </a:r>
            <a:r>
              <a:rPr lang="zh-CN" altLang="en-US" sz="1400" dirty="0">
                <a:solidFill>
                  <a:srgbClr val="FF0000"/>
                </a:solidFill>
                <a:latin typeface="微软雅黑" pitchFamily="34" charset="-122"/>
                <a:ea typeface="微软雅黑" pitchFamily="34" charset="-122"/>
              </a:rPr>
              <a:t>正在播放</a:t>
            </a:r>
            <a:r>
              <a:rPr lang="zh-CN" altLang="en-US" sz="1400" dirty="0">
                <a:latin typeface="微软雅黑" pitchFamily="34" charset="-122"/>
                <a:ea typeface="微软雅黑" pitchFamily="34" charset="-122"/>
              </a:rPr>
              <a:t>页界面。</a:t>
            </a:r>
            <a:endParaRPr lang="en-US" altLang="zh-CN"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a:solidFill>
                  <a:srgbClr val="FF0000"/>
                </a:solidFill>
                <a:latin typeface="微软雅黑" pitchFamily="34" charset="-122"/>
                <a:ea typeface="微软雅黑" pitchFamily="34" charset="-122"/>
              </a:rPr>
              <a:t>10</a:t>
            </a:r>
            <a:r>
              <a:rPr lang="en-US" altLang="zh-CN" sz="1400" dirty="0" smtClean="0">
                <a:solidFill>
                  <a:srgbClr val="FF0000"/>
                </a:solidFill>
                <a:latin typeface="微软雅黑" pitchFamily="34" charset="-122"/>
                <a:ea typeface="微软雅黑" pitchFamily="34" charset="-122"/>
              </a:rPr>
              <a:t>.</a:t>
            </a:r>
            <a:r>
              <a:rPr lang="zh-CN" altLang="en-US" sz="1400" dirty="0" smtClean="0">
                <a:solidFill>
                  <a:srgbClr val="FF0000"/>
                </a:solidFill>
                <a:latin typeface="微软雅黑" pitchFamily="34" charset="-122"/>
                <a:ea typeface="微软雅黑" pitchFamily="34" charset="-122"/>
              </a:rPr>
              <a:t>视频</a:t>
            </a:r>
            <a:r>
              <a:rPr lang="zh-CN" altLang="en-US" sz="1400" dirty="0">
                <a:solidFill>
                  <a:srgbClr val="FF0000"/>
                </a:solidFill>
                <a:latin typeface="微软雅黑" pitchFamily="34" charset="-122"/>
                <a:ea typeface="微软雅黑" pitchFamily="34" charset="-122"/>
              </a:rPr>
              <a:t>播放</a:t>
            </a:r>
            <a:r>
              <a:rPr lang="zh-CN" altLang="en-US" sz="1400" dirty="0" smtClean="0">
                <a:solidFill>
                  <a:srgbClr val="FF0000"/>
                </a:solidFill>
                <a:latin typeface="微软雅黑" pitchFamily="34" charset="-122"/>
                <a:ea typeface="微软雅黑" pitchFamily="34" charset="-122"/>
              </a:rPr>
              <a:t>按钮。</a:t>
            </a:r>
            <a:endParaRPr lang="en-US" altLang="zh-CN" sz="1400" dirty="0" smtClean="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17" name="TextBox 16"/>
          <p:cNvSpPr txBox="1"/>
          <p:nvPr/>
        </p:nvSpPr>
        <p:spPr>
          <a:xfrm>
            <a:off x="60012" y="430505"/>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sp>
        <p:nvSpPr>
          <p:cNvPr id="28" name="TextBox 27"/>
          <p:cNvSpPr txBox="1"/>
          <p:nvPr/>
        </p:nvSpPr>
        <p:spPr>
          <a:xfrm>
            <a:off x="-36512" y="237257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54" name="TextBox 53"/>
          <p:cNvSpPr txBox="1"/>
          <p:nvPr/>
        </p:nvSpPr>
        <p:spPr>
          <a:xfrm>
            <a:off x="-89531" y="270892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pic>
        <p:nvPicPr>
          <p:cNvPr id="5"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67919" y="1496110"/>
            <a:ext cx="176213" cy="16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0588" y="1678707"/>
            <a:ext cx="2571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62869" y="3625860"/>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sp>
        <p:nvSpPr>
          <p:cNvPr id="57" name="TextBox 56"/>
          <p:cNvSpPr txBox="1"/>
          <p:nvPr/>
        </p:nvSpPr>
        <p:spPr>
          <a:xfrm>
            <a:off x="215269" y="40579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5</a:t>
            </a:r>
            <a:endParaRPr lang="zh-CN" altLang="en-US" sz="2800" b="1" dirty="0">
              <a:latin typeface="黑体" pitchFamily="49" charset="-122"/>
              <a:ea typeface="黑体" pitchFamily="49" charset="-122"/>
            </a:endParaRPr>
          </a:p>
        </p:txBody>
      </p:sp>
      <p:sp>
        <p:nvSpPr>
          <p:cNvPr id="58" name="TextBox 57"/>
          <p:cNvSpPr txBox="1"/>
          <p:nvPr/>
        </p:nvSpPr>
        <p:spPr>
          <a:xfrm>
            <a:off x="-42278" y="600212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6</a:t>
            </a:r>
            <a:endParaRPr lang="zh-CN" altLang="en-US" sz="2800" b="1" dirty="0">
              <a:latin typeface="黑体" pitchFamily="49" charset="-122"/>
              <a:ea typeface="黑体" pitchFamily="49" charset="-122"/>
            </a:endParaRPr>
          </a:p>
        </p:txBody>
      </p:sp>
      <p:pic>
        <p:nvPicPr>
          <p:cNvPr id="59"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9003" y="5843925"/>
            <a:ext cx="12477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99881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87624" y="61173"/>
            <a:ext cx="1895071"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11.</a:t>
            </a:r>
            <a:r>
              <a:rPr lang="zh-CN" altLang="en-US" dirty="0" smtClean="0">
                <a:latin typeface="微软雅黑" pitchFamily="34" charset="-122"/>
                <a:ea typeface="微软雅黑" pitchFamily="34" charset="-122"/>
              </a:rPr>
              <a:t>视频暂停按钮</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5522" y="594265"/>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5928" y="1196752"/>
            <a:ext cx="521450" cy="5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309" y="2010624"/>
            <a:ext cx="3895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09252" y="1283272"/>
            <a:ext cx="3714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7704" y="6148162"/>
            <a:ext cx="1675076"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59832" y="4593363"/>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5896" y="6165304"/>
            <a:ext cx="522949"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5895" y="1988840"/>
            <a:ext cx="210609"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255" y="644826"/>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40202" y="651891"/>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2485" y="1462089"/>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81778" y="3717033"/>
            <a:ext cx="1045897" cy="28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8115" y="3818171"/>
            <a:ext cx="586206" cy="185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5153" y="4107287"/>
            <a:ext cx="2068596" cy="36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TextBox 54"/>
          <p:cNvSpPr txBox="1"/>
          <p:nvPr/>
        </p:nvSpPr>
        <p:spPr>
          <a:xfrm>
            <a:off x="4427984" y="-27384"/>
            <a:ext cx="4608512" cy="3559949"/>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11.</a:t>
            </a:r>
            <a:r>
              <a:rPr lang="zh-CN" altLang="en-US" sz="1400" dirty="0" smtClean="0">
                <a:solidFill>
                  <a:srgbClr val="FF0000"/>
                </a:solidFill>
                <a:latin typeface="微软雅黑" pitchFamily="34" charset="-122"/>
                <a:ea typeface="微软雅黑" pitchFamily="34" charset="-122"/>
              </a:rPr>
              <a:t>视频暂停按钮</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10</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视频</a:t>
            </a:r>
            <a:r>
              <a:rPr lang="zh-CN" altLang="en-US" sz="1400" dirty="0">
                <a:latin typeface="微软雅黑" pitchFamily="34" charset="-122"/>
                <a:ea typeface="微软雅黑" pitchFamily="34" charset="-122"/>
              </a:rPr>
              <a:t>播放按钮</a:t>
            </a:r>
          </a:p>
          <a:p>
            <a:pPr>
              <a:lnSpc>
                <a:spcPts val="2000"/>
              </a:lnSpc>
            </a:pPr>
            <a:r>
              <a:rPr lang="zh-CN" altLang="en-US" sz="1400" dirty="0" smtClean="0">
                <a:latin typeface="微软雅黑" pitchFamily="34" charset="-122"/>
                <a:ea typeface="微软雅黑" pitchFamily="34" charset="-122"/>
              </a:rPr>
              <a:t>页</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的视频画面屏幕的播放按钮     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出现视频暂停按钮        ，视频画面停止播放</a:t>
            </a:r>
            <a:r>
              <a:rPr lang="zh-CN" altLang="en-US" sz="1400" dirty="0">
                <a:latin typeface="微软雅黑" pitchFamily="34" charset="-122"/>
                <a:ea typeface="微软雅黑" pitchFamily="34" charset="-122"/>
              </a:rPr>
              <a:t>。重新点击      按钮又重新</a:t>
            </a:r>
            <a:r>
              <a:rPr lang="zh-CN" altLang="en-US" sz="1400" dirty="0" smtClean="0">
                <a:latin typeface="微软雅黑" pitchFamily="34" charset="-122"/>
                <a:ea typeface="微软雅黑" pitchFamily="34" charset="-122"/>
              </a:rPr>
              <a:t>进入</a:t>
            </a:r>
            <a:r>
              <a:rPr lang="en-US" altLang="zh-CN" sz="1400" dirty="0">
                <a:latin typeface="微软雅黑" pitchFamily="34" charset="-122"/>
                <a:ea typeface="微软雅黑" pitchFamily="34" charset="-122"/>
              </a:rPr>
              <a:t>10</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视频</a:t>
            </a:r>
            <a:r>
              <a:rPr lang="zh-CN" altLang="en-US" sz="1400" dirty="0">
                <a:latin typeface="微软雅黑" pitchFamily="34" charset="-122"/>
                <a:ea typeface="微软雅黑" pitchFamily="34" charset="-122"/>
              </a:rPr>
              <a:t>播放按钮</a:t>
            </a:r>
            <a:r>
              <a:rPr lang="zh-CN" altLang="en-US" sz="1400" dirty="0" smtClean="0">
                <a:latin typeface="微软雅黑" pitchFamily="34" charset="-122"/>
                <a:ea typeface="微软雅黑" pitchFamily="34" charset="-122"/>
              </a:rPr>
              <a:t>页</a:t>
            </a:r>
            <a:r>
              <a:rPr lang="zh-CN" altLang="en-US" sz="1400" dirty="0">
                <a:latin typeface="微软雅黑" pitchFamily="34" charset="-122"/>
                <a:ea typeface="微软雅黑" pitchFamily="34" charset="-122"/>
              </a:rPr>
              <a:t>进行视频的播放，如果点击屏幕空白处，所有按钮及时间提示消失，也不播放</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再点击屏幕空白处所有按钮及时间提示又出现在屏幕中</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smtClean="0">
                <a:solidFill>
                  <a:srgbClr val="FF0000"/>
                </a:solidFill>
                <a:latin typeface="微软雅黑" pitchFamily="34" charset="-122"/>
                <a:ea typeface="微软雅黑" pitchFamily="34" charset="-122"/>
              </a:rPr>
              <a:t>11.</a:t>
            </a:r>
            <a:r>
              <a:rPr lang="zh-CN" altLang="en-US" sz="1400" dirty="0" smtClean="0">
                <a:solidFill>
                  <a:srgbClr val="FF0000"/>
                </a:solidFill>
                <a:latin typeface="微软雅黑" pitchFamily="34" charset="-122"/>
                <a:ea typeface="微软雅黑" pitchFamily="34" charset="-122"/>
              </a:rPr>
              <a:t>视频暂停按钮。</a:t>
            </a:r>
            <a:endParaRPr lang="en-US" altLang="zh-CN" sz="1400" dirty="0" smtClean="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17" name="TextBox 16"/>
          <p:cNvSpPr txBox="1"/>
          <p:nvPr/>
        </p:nvSpPr>
        <p:spPr>
          <a:xfrm>
            <a:off x="29730" y="4575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56"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48115" y="980728"/>
            <a:ext cx="176213" cy="16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16216" y="1454976"/>
            <a:ext cx="216024" cy="2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6056" y="1694262"/>
            <a:ext cx="216024" cy="2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36512" y="237257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57" name="TextBox 56"/>
          <p:cNvSpPr txBox="1"/>
          <p:nvPr/>
        </p:nvSpPr>
        <p:spPr>
          <a:xfrm>
            <a:off x="-89531" y="270892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sp>
        <p:nvSpPr>
          <p:cNvPr id="58" name="TextBox 57"/>
          <p:cNvSpPr txBox="1"/>
          <p:nvPr/>
        </p:nvSpPr>
        <p:spPr>
          <a:xfrm>
            <a:off x="62869" y="3625860"/>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sp>
        <p:nvSpPr>
          <p:cNvPr id="59" name="TextBox 58"/>
          <p:cNvSpPr txBox="1"/>
          <p:nvPr/>
        </p:nvSpPr>
        <p:spPr>
          <a:xfrm>
            <a:off x="215269" y="40579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5</a:t>
            </a:r>
            <a:endParaRPr lang="zh-CN" altLang="en-US" sz="2800" b="1" dirty="0">
              <a:latin typeface="黑体" pitchFamily="49" charset="-122"/>
              <a:ea typeface="黑体" pitchFamily="49" charset="-122"/>
            </a:endParaRPr>
          </a:p>
        </p:txBody>
      </p:sp>
      <p:sp>
        <p:nvSpPr>
          <p:cNvPr id="60" name="TextBox 59"/>
          <p:cNvSpPr txBox="1"/>
          <p:nvPr/>
        </p:nvSpPr>
        <p:spPr>
          <a:xfrm>
            <a:off x="-42278" y="600212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6</a:t>
            </a:r>
            <a:endParaRPr lang="zh-CN" altLang="en-US" sz="2800" b="1" dirty="0">
              <a:latin typeface="黑体" pitchFamily="49" charset="-122"/>
              <a:ea typeface="黑体" pitchFamily="49" charset="-122"/>
            </a:endParaRPr>
          </a:p>
        </p:txBody>
      </p:sp>
      <p:pic>
        <p:nvPicPr>
          <p:cNvPr id="61"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9003" y="5843925"/>
            <a:ext cx="12477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824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87624" y="61173"/>
            <a:ext cx="1895071"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12.</a:t>
            </a:r>
            <a:r>
              <a:rPr lang="zh-CN" altLang="en-US" dirty="0" smtClean="0">
                <a:latin typeface="微软雅黑" pitchFamily="34" charset="-122"/>
                <a:ea typeface="微软雅黑" pitchFamily="34" charset="-122"/>
              </a:rPr>
              <a:t>全屏正在播放</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5928" y="1196752"/>
            <a:ext cx="521450" cy="5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309" y="2010624"/>
            <a:ext cx="3895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09252" y="1283272"/>
            <a:ext cx="3714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7704" y="6148162"/>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5400000">
            <a:off x="-1049242" y="1535647"/>
            <a:ext cx="6386637" cy="421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0834" y="1078484"/>
            <a:ext cx="778103" cy="111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1232" y="5201721"/>
            <a:ext cx="778103" cy="111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273" y="1576414"/>
            <a:ext cx="341054" cy="12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0190" y="4005367"/>
            <a:ext cx="1214086" cy="226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4156" y="2191599"/>
            <a:ext cx="3070820" cy="164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5400000">
            <a:off x="1680549" y="2443350"/>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44"/>
          <p:cNvSpPr txBox="1"/>
          <p:nvPr/>
        </p:nvSpPr>
        <p:spPr>
          <a:xfrm>
            <a:off x="4427984" y="-27384"/>
            <a:ext cx="4608512" cy="2534027"/>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12.</a:t>
            </a:r>
            <a:r>
              <a:rPr lang="zh-CN" altLang="en-US" sz="1400" dirty="0" smtClean="0">
                <a:solidFill>
                  <a:srgbClr val="FF0000"/>
                </a:solidFill>
                <a:latin typeface="微软雅黑" pitchFamily="34" charset="-122"/>
                <a:ea typeface="微软雅黑" pitchFamily="34" charset="-122"/>
              </a:rPr>
              <a:t>全屏正在播放</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10</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视频</a:t>
            </a:r>
            <a:r>
              <a:rPr lang="zh-CN" altLang="en-US" sz="1400" dirty="0">
                <a:latin typeface="微软雅黑" pitchFamily="34" charset="-122"/>
                <a:ea typeface="微软雅黑" pitchFamily="34" charset="-122"/>
              </a:rPr>
              <a:t>播放</a:t>
            </a:r>
            <a:r>
              <a:rPr lang="zh-CN" altLang="en-US" sz="1400" dirty="0" smtClean="0">
                <a:latin typeface="微软雅黑" pitchFamily="34" charset="-122"/>
                <a:ea typeface="微软雅黑" pitchFamily="34" charset="-122"/>
              </a:rPr>
              <a:t>按钮页的全屏按钮      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的视频画面占满手机屏幕全部播放。</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smtClean="0">
                <a:solidFill>
                  <a:srgbClr val="FF0000"/>
                </a:solidFill>
                <a:latin typeface="微软雅黑" pitchFamily="34" charset="-122"/>
                <a:ea typeface="微软雅黑" pitchFamily="34" charset="-122"/>
              </a:rPr>
              <a:t>12.</a:t>
            </a:r>
            <a:r>
              <a:rPr lang="zh-CN" altLang="en-US" sz="1400" dirty="0" smtClean="0">
                <a:solidFill>
                  <a:srgbClr val="FF0000"/>
                </a:solidFill>
                <a:latin typeface="微软雅黑" pitchFamily="34" charset="-122"/>
                <a:ea typeface="微软雅黑" pitchFamily="34" charset="-122"/>
              </a:rPr>
              <a:t>全屏正在播放。</a:t>
            </a:r>
            <a:endParaRPr lang="en-US" altLang="zh-CN" sz="1400" dirty="0" smtClean="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17" name="TextBox 16"/>
          <p:cNvSpPr txBox="1"/>
          <p:nvPr/>
        </p:nvSpPr>
        <p:spPr>
          <a:xfrm>
            <a:off x="101738"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47"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60032" y="900203"/>
            <a:ext cx="2571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3909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87624" y="61173"/>
            <a:ext cx="1895071"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13.</a:t>
            </a:r>
            <a:r>
              <a:rPr lang="zh-CN" altLang="en-US" dirty="0" smtClean="0">
                <a:latin typeface="微软雅黑" pitchFamily="34" charset="-122"/>
                <a:ea typeface="微软雅黑" pitchFamily="34" charset="-122"/>
              </a:rPr>
              <a:t>全屏播放按钮</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5928" y="1196752"/>
            <a:ext cx="521450" cy="5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309" y="2010624"/>
            <a:ext cx="3895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09252" y="1283272"/>
            <a:ext cx="3714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7704" y="6148162"/>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5400000">
            <a:off x="-1049242" y="1535647"/>
            <a:ext cx="6386637" cy="421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0834" y="1078484"/>
            <a:ext cx="778103" cy="111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1232" y="5201721"/>
            <a:ext cx="778103" cy="111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273" y="1576414"/>
            <a:ext cx="341054" cy="12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0190" y="4005367"/>
            <a:ext cx="1214086" cy="226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3571" y="386283"/>
            <a:ext cx="285750" cy="644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9512" y="5805265"/>
            <a:ext cx="343288"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4156" y="2191599"/>
            <a:ext cx="3070820" cy="164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5400000">
            <a:off x="1775696" y="2451667"/>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51720" y="3140968"/>
            <a:ext cx="371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4427984" y="-27384"/>
            <a:ext cx="4608512" cy="3303468"/>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a:solidFill>
                  <a:srgbClr val="FF0000"/>
                </a:solidFill>
                <a:latin typeface="微软雅黑" pitchFamily="34" charset="-122"/>
                <a:ea typeface="微软雅黑" pitchFamily="34" charset="-122"/>
              </a:rPr>
              <a:t>13</a:t>
            </a:r>
            <a:r>
              <a:rPr lang="en-US" altLang="zh-CN" sz="1400" dirty="0" smtClean="0">
                <a:solidFill>
                  <a:srgbClr val="FF0000"/>
                </a:solidFill>
                <a:latin typeface="微软雅黑" pitchFamily="34" charset="-122"/>
                <a:ea typeface="微软雅黑" pitchFamily="34" charset="-122"/>
              </a:rPr>
              <a:t>.</a:t>
            </a:r>
            <a:r>
              <a:rPr lang="zh-CN" altLang="en-US" sz="1400" dirty="0" smtClean="0">
                <a:solidFill>
                  <a:srgbClr val="FF0000"/>
                </a:solidFill>
                <a:latin typeface="微软雅黑" pitchFamily="34" charset="-122"/>
                <a:ea typeface="微软雅黑" pitchFamily="34" charset="-122"/>
              </a:rPr>
              <a:t>全屏</a:t>
            </a:r>
            <a:r>
              <a:rPr lang="zh-CN" altLang="en-US" sz="1400" dirty="0">
                <a:solidFill>
                  <a:srgbClr val="FF0000"/>
                </a:solidFill>
                <a:latin typeface="微软雅黑" pitchFamily="34" charset="-122"/>
                <a:ea typeface="微软雅黑" pitchFamily="34" charset="-122"/>
              </a:rPr>
              <a:t>播放</a:t>
            </a:r>
            <a:r>
              <a:rPr lang="zh-CN" altLang="en-US" sz="1400" dirty="0" smtClean="0">
                <a:solidFill>
                  <a:srgbClr val="FF0000"/>
                </a:solidFill>
                <a:latin typeface="微软雅黑" pitchFamily="34" charset="-122"/>
                <a:ea typeface="微软雅黑" pitchFamily="34" charset="-122"/>
              </a:rPr>
              <a:t>按钮</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12</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全屏</a:t>
            </a:r>
            <a:r>
              <a:rPr lang="zh-CN" altLang="en-US" sz="1400" dirty="0">
                <a:latin typeface="微软雅黑" pitchFamily="34" charset="-122"/>
                <a:ea typeface="微软雅黑" pitchFamily="34" charset="-122"/>
              </a:rPr>
              <a:t>正在播放</a:t>
            </a:r>
          </a:p>
          <a:p>
            <a:pPr>
              <a:lnSpc>
                <a:spcPts val="2000"/>
              </a:lnSpc>
            </a:pPr>
            <a:r>
              <a:rPr lang="zh-CN" altLang="en-US" sz="1400" dirty="0" smtClean="0">
                <a:latin typeface="微软雅黑" pitchFamily="34" charset="-122"/>
                <a:ea typeface="微软雅黑" pitchFamily="34" charset="-122"/>
              </a:rPr>
              <a:t>页</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的视频画面屏幕进入本页。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出现视频播放按钮     和播放时间长短提示以及全屏      按钮</a:t>
            </a:r>
            <a:r>
              <a:rPr lang="zh-CN" altLang="en-US" sz="1400" dirty="0">
                <a:latin typeface="微软雅黑" pitchFamily="34" charset="-122"/>
                <a:ea typeface="微软雅黑" pitchFamily="34" charset="-122"/>
              </a:rPr>
              <a:t>。点击视频画面</a:t>
            </a:r>
            <a:r>
              <a:rPr lang="zh-CN" altLang="en-US" sz="1400" dirty="0" smtClean="0">
                <a:latin typeface="微软雅黑" pitchFamily="34" charset="-122"/>
                <a:ea typeface="微软雅黑" pitchFamily="34" charset="-122"/>
              </a:rPr>
              <a:t>屏幕空白处，视频播放按钮等符号消失，界面返回到</a:t>
            </a:r>
            <a:r>
              <a:rPr lang="en-US" altLang="zh-CN" sz="1400" dirty="0">
                <a:solidFill>
                  <a:srgbClr val="FF0000"/>
                </a:solidFill>
                <a:latin typeface="微软雅黑" pitchFamily="34" charset="-122"/>
                <a:ea typeface="微软雅黑" pitchFamily="34" charset="-122"/>
              </a:rPr>
              <a:t>12</a:t>
            </a:r>
            <a:r>
              <a:rPr lang="en-US" altLang="zh-CN" sz="1400" dirty="0" smtClean="0">
                <a:solidFill>
                  <a:srgbClr val="FF0000"/>
                </a:solidFill>
                <a:latin typeface="微软雅黑" pitchFamily="34" charset="-122"/>
                <a:ea typeface="微软雅黑" pitchFamily="34" charset="-122"/>
              </a:rPr>
              <a:t>.</a:t>
            </a:r>
            <a:r>
              <a:rPr lang="zh-CN" altLang="en-US" sz="1400" dirty="0" smtClean="0">
                <a:solidFill>
                  <a:srgbClr val="FF0000"/>
                </a:solidFill>
                <a:latin typeface="微软雅黑" pitchFamily="34" charset="-122"/>
                <a:ea typeface="微软雅黑" pitchFamily="34" charset="-122"/>
              </a:rPr>
              <a:t>全屏</a:t>
            </a:r>
            <a:r>
              <a:rPr lang="zh-CN" altLang="en-US" sz="1400" dirty="0">
                <a:solidFill>
                  <a:srgbClr val="FF0000"/>
                </a:solidFill>
                <a:latin typeface="微软雅黑" pitchFamily="34" charset="-122"/>
                <a:ea typeface="微软雅黑" pitchFamily="34" charset="-122"/>
              </a:rPr>
              <a:t>正在</a:t>
            </a:r>
            <a:r>
              <a:rPr lang="zh-CN" altLang="en-US" sz="1400" dirty="0" smtClean="0">
                <a:solidFill>
                  <a:srgbClr val="FF0000"/>
                </a:solidFill>
                <a:latin typeface="微软雅黑" pitchFamily="34" charset="-122"/>
                <a:ea typeface="微软雅黑" pitchFamily="34" charset="-122"/>
              </a:rPr>
              <a:t>播放</a:t>
            </a:r>
            <a:r>
              <a:rPr lang="zh-CN" altLang="en-US" sz="1400" dirty="0" smtClean="0">
                <a:latin typeface="微软雅黑" pitchFamily="34" charset="-122"/>
                <a:ea typeface="微软雅黑" pitchFamily="34" charset="-122"/>
              </a:rPr>
              <a:t>页界面。点击按钮         返回到半屏幕 </a:t>
            </a:r>
            <a:r>
              <a:rPr lang="en-US" altLang="zh-CN" sz="1400" dirty="0" smtClean="0">
                <a:latin typeface="微软雅黑" pitchFamily="34" charset="-122"/>
                <a:ea typeface="微软雅黑" pitchFamily="34" charset="-122"/>
              </a:rPr>
              <a:t>9</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视频正在</a:t>
            </a:r>
            <a:r>
              <a:rPr lang="zh-CN" altLang="en-US" sz="1400" dirty="0" smtClean="0">
                <a:latin typeface="微软雅黑" pitchFamily="34" charset="-122"/>
                <a:ea typeface="微软雅黑" pitchFamily="34" charset="-122"/>
              </a:rPr>
              <a:t>播放页界面。 </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a:solidFill>
                  <a:srgbClr val="FF0000"/>
                </a:solidFill>
                <a:latin typeface="微软雅黑" pitchFamily="34" charset="-122"/>
                <a:ea typeface="微软雅黑" pitchFamily="34" charset="-122"/>
              </a:rPr>
              <a:t>13</a:t>
            </a:r>
            <a:r>
              <a:rPr lang="en-US" altLang="zh-CN" sz="1400" dirty="0" smtClean="0">
                <a:solidFill>
                  <a:srgbClr val="FF0000"/>
                </a:solidFill>
                <a:latin typeface="微软雅黑" pitchFamily="34" charset="-122"/>
                <a:ea typeface="微软雅黑" pitchFamily="34" charset="-122"/>
              </a:rPr>
              <a:t>.</a:t>
            </a:r>
            <a:r>
              <a:rPr lang="zh-CN" altLang="en-US" sz="1400" dirty="0" smtClean="0">
                <a:solidFill>
                  <a:srgbClr val="FF0000"/>
                </a:solidFill>
                <a:latin typeface="微软雅黑" pitchFamily="34" charset="-122"/>
                <a:ea typeface="微软雅黑" pitchFamily="34" charset="-122"/>
              </a:rPr>
              <a:t>全屏</a:t>
            </a:r>
            <a:r>
              <a:rPr lang="zh-CN" altLang="en-US" sz="1400" dirty="0">
                <a:solidFill>
                  <a:srgbClr val="FF0000"/>
                </a:solidFill>
                <a:latin typeface="微软雅黑" pitchFamily="34" charset="-122"/>
                <a:ea typeface="微软雅黑" pitchFamily="34" charset="-122"/>
              </a:rPr>
              <a:t>播放</a:t>
            </a:r>
            <a:r>
              <a:rPr lang="zh-CN" altLang="en-US" sz="1400" dirty="0" smtClean="0">
                <a:solidFill>
                  <a:srgbClr val="FF0000"/>
                </a:solidFill>
                <a:latin typeface="微软雅黑" pitchFamily="34" charset="-122"/>
                <a:ea typeface="微软雅黑" pitchFamily="34" charset="-122"/>
              </a:rPr>
              <a:t>按钮。</a:t>
            </a:r>
            <a:endParaRPr lang="en-US" altLang="zh-CN" sz="1400" dirty="0" smtClean="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17" name="TextBox 16"/>
          <p:cNvSpPr txBox="1"/>
          <p:nvPr/>
        </p:nvSpPr>
        <p:spPr>
          <a:xfrm>
            <a:off x="677802" y="4575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55"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44208" y="1484784"/>
            <a:ext cx="176213" cy="16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00588" y="1706136"/>
            <a:ext cx="2571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907" y="1052736"/>
            <a:ext cx="371475"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6532" y="445383"/>
            <a:ext cx="1809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125568" y="395595"/>
            <a:ext cx="3429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4831008" y="2161880"/>
            <a:ext cx="238068" cy="32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26891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87624" y="61173"/>
            <a:ext cx="1895071"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14.</a:t>
            </a:r>
            <a:r>
              <a:rPr lang="zh-CN" altLang="en-US" dirty="0" smtClean="0">
                <a:latin typeface="微软雅黑" pitchFamily="34" charset="-122"/>
                <a:ea typeface="微软雅黑" pitchFamily="34" charset="-122"/>
              </a:rPr>
              <a:t>全屏暂停按钮</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5928" y="1196752"/>
            <a:ext cx="521450" cy="5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309" y="2010624"/>
            <a:ext cx="3895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09252" y="1283272"/>
            <a:ext cx="3714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7704" y="6148162"/>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5400000">
            <a:off x="-1049242" y="1535647"/>
            <a:ext cx="6386637" cy="421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0834" y="1078484"/>
            <a:ext cx="778103" cy="111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1232" y="5201721"/>
            <a:ext cx="778103" cy="111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273" y="1576414"/>
            <a:ext cx="341054" cy="12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0190" y="4005367"/>
            <a:ext cx="1214086" cy="226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3571" y="386283"/>
            <a:ext cx="285750" cy="644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52928" y="2937599"/>
            <a:ext cx="6096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9512" y="5805265"/>
            <a:ext cx="343288"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2072" y="2618740"/>
            <a:ext cx="3070820" cy="164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rot="5400000">
            <a:off x="1839520" y="2418849"/>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08372" y="3107978"/>
            <a:ext cx="485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4427984" y="-27384"/>
            <a:ext cx="4608512" cy="4072910"/>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本页叫</a:t>
            </a:r>
            <a:r>
              <a:rPr lang="en-US" altLang="zh-CN" sz="1400" dirty="0" smtClean="0">
                <a:solidFill>
                  <a:srgbClr val="FF0000"/>
                </a:solidFill>
                <a:latin typeface="微软雅黑" pitchFamily="34" charset="-122"/>
                <a:ea typeface="微软雅黑" pitchFamily="34" charset="-122"/>
              </a:rPr>
              <a:t>14.</a:t>
            </a:r>
            <a:r>
              <a:rPr lang="zh-CN" altLang="en-US" sz="1400" dirty="0" smtClean="0">
                <a:solidFill>
                  <a:srgbClr val="FF0000"/>
                </a:solidFill>
                <a:latin typeface="微软雅黑" pitchFamily="34" charset="-122"/>
                <a:ea typeface="微软雅黑" pitchFamily="34" charset="-122"/>
              </a:rPr>
              <a:t>全屏暂停按钮</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13</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全屏</a:t>
            </a:r>
            <a:r>
              <a:rPr lang="zh-CN" altLang="en-US" sz="1400" dirty="0">
                <a:latin typeface="微软雅黑" pitchFamily="34" charset="-122"/>
                <a:ea typeface="微软雅黑" pitchFamily="34" charset="-122"/>
              </a:rPr>
              <a:t>播放按钮</a:t>
            </a:r>
          </a:p>
          <a:p>
            <a:pPr>
              <a:lnSpc>
                <a:spcPts val="2000"/>
              </a:lnSpc>
            </a:pPr>
            <a:r>
              <a:rPr lang="zh-CN" altLang="en-US" sz="1400" dirty="0" smtClean="0">
                <a:latin typeface="微软雅黑" pitchFamily="34" charset="-122"/>
                <a:ea typeface="微软雅黑" pitchFamily="34" charset="-122"/>
              </a:rPr>
              <a:t>页</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的视频画面屏幕的播放按钮     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出现视频暂停按钮        ，视频画面停止播放。重新点击      按钮又重新进入</a:t>
            </a:r>
            <a:r>
              <a:rPr lang="en-US" altLang="zh-CN" sz="1400" dirty="0">
                <a:latin typeface="微软雅黑" pitchFamily="34" charset="-122"/>
                <a:ea typeface="微软雅黑" pitchFamily="34" charset="-122"/>
              </a:rPr>
              <a:t>13</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全屏</a:t>
            </a:r>
            <a:r>
              <a:rPr lang="zh-CN" altLang="en-US" sz="1400" dirty="0">
                <a:latin typeface="微软雅黑" pitchFamily="34" charset="-122"/>
                <a:ea typeface="微软雅黑" pitchFamily="34" charset="-122"/>
              </a:rPr>
              <a:t>播放</a:t>
            </a:r>
            <a:r>
              <a:rPr lang="zh-CN" altLang="en-US" sz="1400" dirty="0" smtClean="0">
                <a:latin typeface="微软雅黑" pitchFamily="34" charset="-122"/>
                <a:ea typeface="微软雅黑" pitchFamily="34" charset="-122"/>
              </a:rPr>
              <a:t>按钮页进行视频的播放，如果点击屏幕空白处，所有按钮及时间提示消失，也不播放。再点击</a:t>
            </a:r>
            <a:r>
              <a:rPr lang="zh-CN" altLang="en-US" sz="1400" dirty="0">
                <a:latin typeface="微软雅黑" pitchFamily="34" charset="-122"/>
                <a:ea typeface="微软雅黑" pitchFamily="34" charset="-122"/>
              </a:rPr>
              <a:t>屏幕空白</a:t>
            </a:r>
            <a:r>
              <a:rPr lang="zh-CN" altLang="en-US" sz="1400" dirty="0" smtClean="0">
                <a:latin typeface="微软雅黑" pitchFamily="34" charset="-122"/>
                <a:ea typeface="微软雅黑" pitchFamily="34" charset="-122"/>
              </a:rPr>
              <a:t>处</a:t>
            </a:r>
            <a:r>
              <a:rPr lang="zh-CN" altLang="en-US" sz="1400" dirty="0">
                <a:latin typeface="微软雅黑" pitchFamily="34" charset="-122"/>
                <a:ea typeface="微软雅黑" pitchFamily="34" charset="-122"/>
              </a:rPr>
              <a:t>所有按钮及时间</a:t>
            </a:r>
            <a:r>
              <a:rPr lang="zh-CN" altLang="en-US" sz="1400" dirty="0" smtClean="0">
                <a:latin typeface="微软雅黑" pitchFamily="34" charset="-122"/>
                <a:ea typeface="微软雅黑" pitchFamily="34" charset="-122"/>
              </a:rPr>
              <a:t>提示又出现在屏幕中</a:t>
            </a:r>
            <a:r>
              <a:rPr lang="zh-CN" altLang="en-US" sz="1400" dirty="0">
                <a:latin typeface="微软雅黑" pitchFamily="34" charset="-122"/>
                <a:ea typeface="微软雅黑" pitchFamily="34" charset="-122"/>
              </a:rPr>
              <a:t>。点击按钮         返回到半屏幕 </a:t>
            </a:r>
            <a:r>
              <a:rPr lang="en-US" altLang="zh-CN" sz="1400" dirty="0">
                <a:latin typeface="微软雅黑" pitchFamily="34" charset="-122"/>
                <a:ea typeface="微软雅黑" pitchFamily="34" charset="-122"/>
              </a:rPr>
              <a:t>11.</a:t>
            </a:r>
            <a:r>
              <a:rPr lang="zh-CN" altLang="en-US" sz="1400" dirty="0">
                <a:latin typeface="微软雅黑" pitchFamily="34" charset="-122"/>
                <a:ea typeface="微软雅黑" pitchFamily="34" charset="-122"/>
              </a:rPr>
              <a:t>视频暂停</a:t>
            </a:r>
            <a:r>
              <a:rPr lang="zh-CN" altLang="en-US" sz="1400" dirty="0" smtClean="0">
                <a:latin typeface="微软雅黑" pitchFamily="34" charset="-122"/>
                <a:ea typeface="微软雅黑" pitchFamily="34" charset="-122"/>
              </a:rPr>
              <a:t>按钮页</a:t>
            </a:r>
            <a:r>
              <a:rPr lang="zh-CN" altLang="en-US" sz="1400" dirty="0">
                <a:latin typeface="微软雅黑" pitchFamily="34" charset="-122"/>
                <a:ea typeface="微软雅黑" pitchFamily="34" charset="-122"/>
              </a:rPr>
              <a:t>界面。 </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a:latin typeface="微软雅黑" pitchFamily="34" charset="-122"/>
                <a:ea typeface="微软雅黑" pitchFamily="34" charset="-122"/>
              </a:rPr>
              <a:t>14.</a:t>
            </a:r>
            <a:r>
              <a:rPr lang="zh-CN" altLang="en-US" sz="1400" dirty="0" smtClean="0">
                <a:latin typeface="微软雅黑" pitchFamily="34" charset="-122"/>
                <a:ea typeface="微软雅黑" pitchFamily="34" charset="-122"/>
              </a:rPr>
              <a:t>全屏暂停按钮</a:t>
            </a:r>
            <a:r>
              <a:rPr lang="zh-CN" altLang="en-US" sz="1400" dirty="0" smtClean="0">
                <a:solidFill>
                  <a:srgbClr val="FF0000"/>
                </a:solidFill>
                <a:latin typeface="微软雅黑" pitchFamily="34" charset="-122"/>
                <a:ea typeface="微软雅黑" pitchFamily="34" charset="-122"/>
              </a:rPr>
              <a:t>。</a:t>
            </a:r>
            <a:endParaRPr lang="en-US" altLang="zh-CN" sz="1400" dirty="0" smtClean="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endParaRPr lang="en-US" altLang="zh-CN" sz="1400" dirty="0" smtClean="0">
              <a:latin typeface="微软雅黑" pitchFamily="34" charset="-122"/>
              <a:ea typeface="微软雅黑" pitchFamily="34" charset="-122"/>
            </a:endParaRPr>
          </a:p>
        </p:txBody>
      </p:sp>
      <p:pic>
        <p:nvPicPr>
          <p:cNvPr id="5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08304" y="944301"/>
            <a:ext cx="176213" cy="16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821818" y="60152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52"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16216" y="1454976"/>
            <a:ext cx="216024" cy="2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76056" y="1705968"/>
            <a:ext cx="216024" cy="2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496" y="445343"/>
            <a:ext cx="466725" cy="629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6775224" y="2418796"/>
            <a:ext cx="238068" cy="32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2480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338394" y="-27384"/>
            <a:ext cx="143340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15.</a:t>
            </a:r>
            <a:r>
              <a:rPr lang="zh-CN" altLang="en-US" dirty="0" smtClean="0">
                <a:latin typeface="微软雅黑" pitchFamily="34" charset="-122"/>
                <a:ea typeface="微软雅黑" pitchFamily="34" charset="-122"/>
              </a:rPr>
              <a:t>分享按钮</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5522" y="594265"/>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5928" y="1196752"/>
            <a:ext cx="521450" cy="5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309" y="2010624"/>
            <a:ext cx="3895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09252" y="1283272"/>
            <a:ext cx="3714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7704" y="6148162"/>
            <a:ext cx="1675076"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59832" y="4593363"/>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5896" y="6165304"/>
            <a:ext cx="522949"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5895" y="1988840"/>
            <a:ext cx="210609"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255" y="644826"/>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40202" y="651891"/>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2485" y="1462089"/>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81778" y="3717033"/>
            <a:ext cx="1045897" cy="28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109" y="4897378"/>
            <a:ext cx="43719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矩形 49"/>
          <p:cNvSpPr/>
          <p:nvPr/>
        </p:nvSpPr>
        <p:spPr>
          <a:xfrm>
            <a:off x="15212" y="430505"/>
            <a:ext cx="4234608" cy="4521696"/>
          </a:xfrm>
          <a:prstGeom prst="rect">
            <a:avLst/>
          </a:prstGeom>
          <a:solidFill>
            <a:srgbClr val="7F7F7F">
              <a:alpha val="9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4427984" y="-27384"/>
            <a:ext cx="4608512" cy="4072910"/>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a:solidFill>
                  <a:srgbClr val="FF0000"/>
                </a:solidFill>
                <a:latin typeface="微软雅黑" pitchFamily="34" charset="-122"/>
                <a:ea typeface="微软雅黑" pitchFamily="34" charset="-122"/>
              </a:rPr>
              <a:t>15.</a:t>
            </a:r>
            <a:r>
              <a:rPr lang="zh-CN" altLang="en-US" sz="1400" dirty="0">
                <a:solidFill>
                  <a:srgbClr val="FF0000"/>
                </a:solidFill>
                <a:latin typeface="微软雅黑" pitchFamily="34" charset="-122"/>
                <a:ea typeface="微软雅黑" pitchFamily="34" charset="-122"/>
              </a:rPr>
              <a:t>分享</a:t>
            </a:r>
            <a:r>
              <a:rPr lang="zh-CN" altLang="en-US" sz="1400" dirty="0" smtClean="0">
                <a:solidFill>
                  <a:srgbClr val="FF0000"/>
                </a:solidFill>
                <a:latin typeface="微软雅黑" pitchFamily="34" charset="-122"/>
                <a:ea typeface="微软雅黑" pitchFamily="34" charset="-122"/>
              </a:rPr>
              <a:t>按钮</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11</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视频</a:t>
            </a:r>
            <a:r>
              <a:rPr lang="zh-CN" altLang="en-US" sz="1400" dirty="0">
                <a:latin typeface="微软雅黑" pitchFamily="34" charset="-122"/>
                <a:ea typeface="微软雅黑" pitchFamily="34" charset="-122"/>
              </a:rPr>
              <a:t>暂停</a:t>
            </a:r>
            <a:r>
              <a:rPr lang="zh-CN" altLang="en-US" sz="1400" dirty="0" smtClean="0">
                <a:latin typeface="微软雅黑" pitchFamily="34" charset="-122"/>
                <a:ea typeface="微软雅黑" pitchFamily="34" charset="-122"/>
              </a:rPr>
              <a:t>按钮页</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区域</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内</a:t>
            </a:r>
            <a:r>
              <a:rPr lang="zh-CN" altLang="en-US" sz="1400" dirty="0">
                <a:latin typeface="微软雅黑" pitchFamily="34" charset="-122"/>
                <a:ea typeface="微软雅黑" pitchFamily="34" charset="-122"/>
              </a:rPr>
              <a:t>分享</a:t>
            </a:r>
            <a:r>
              <a:rPr lang="zh-CN" altLang="en-US" sz="1400" dirty="0" smtClean="0">
                <a:latin typeface="微软雅黑" pitchFamily="34" charset="-122"/>
                <a:ea typeface="微软雅黑" pitchFamily="34" charset="-122"/>
              </a:rPr>
              <a:t>按钮进入</a:t>
            </a:r>
            <a:r>
              <a:rPr lang="zh-CN" altLang="en-US" sz="1400" dirty="0">
                <a:latin typeface="微软雅黑" pitchFamily="34" charset="-122"/>
                <a:ea typeface="微软雅黑" pitchFamily="34" charset="-122"/>
              </a:rPr>
              <a:t>本</a:t>
            </a:r>
            <a:r>
              <a:rPr lang="zh-CN" altLang="en-US" sz="1400" dirty="0" smtClean="0">
                <a:latin typeface="微软雅黑" pitchFamily="34" charset="-122"/>
                <a:ea typeface="微软雅黑" pitchFamily="34" charset="-122"/>
              </a:rPr>
              <a:t>页。</a:t>
            </a:r>
            <a:endParaRPr lang="en-US" altLang="zh-CN"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en-US" altLang="zh-CN" sz="1400" dirty="0">
                <a:latin typeface="微软雅黑" pitchFamily="34" charset="-122"/>
                <a:ea typeface="微软雅黑" pitchFamily="34" charset="-122"/>
              </a:rPr>
              <a:t> 11</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视频</a:t>
            </a:r>
            <a:r>
              <a:rPr lang="zh-CN" altLang="en-US" sz="1400" dirty="0">
                <a:latin typeface="微软雅黑" pitchFamily="34" charset="-122"/>
                <a:ea typeface="微软雅黑" pitchFamily="34" charset="-122"/>
              </a:rPr>
              <a:t>暂停按钮</a:t>
            </a:r>
            <a:r>
              <a:rPr lang="zh-CN" altLang="en-US" sz="1400" dirty="0" smtClean="0">
                <a:latin typeface="微软雅黑" pitchFamily="34" charset="-122"/>
                <a:ea typeface="微软雅黑" pitchFamily="34" charset="-122"/>
              </a:rPr>
              <a:t>页的上部分出现透明度为</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的灰色窗。</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出现待分享去处的地址栏，包括微信、朋友圈等。</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取消按钮，点击该取消按钮灰色屏消失，界面返回到原来</a:t>
            </a:r>
            <a:r>
              <a:rPr lang="en-US" altLang="zh-CN" sz="1400" dirty="0" smtClean="0">
                <a:latin typeface="微软雅黑" pitchFamily="34" charset="-122"/>
                <a:ea typeface="微软雅黑" pitchFamily="34" charset="-122"/>
              </a:rPr>
              <a:t>11.</a:t>
            </a:r>
            <a:r>
              <a:rPr lang="zh-CN" altLang="en-US" sz="1400" dirty="0" smtClean="0">
                <a:latin typeface="微软雅黑" pitchFamily="34" charset="-122"/>
                <a:ea typeface="微软雅黑" pitchFamily="34" charset="-122"/>
              </a:rPr>
              <a:t>视频</a:t>
            </a:r>
            <a:r>
              <a:rPr lang="zh-CN" altLang="en-US" sz="1400" dirty="0">
                <a:latin typeface="微软雅黑" pitchFamily="34" charset="-122"/>
                <a:ea typeface="微软雅黑" pitchFamily="34" charset="-122"/>
              </a:rPr>
              <a:t>暂停按钮</a:t>
            </a:r>
            <a:r>
              <a:rPr lang="zh-CN" altLang="en-US" sz="1400" dirty="0" smtClean="0">
                <a:latin typeface="微软雅黑" pitchFamily="34" charset="-122"/>
                <a:ea typeface="微软雅黑" pitchFamily="34" charset="-122"/>
              </a:rPr>
              <a:t>页界面。</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latin typeface="微软雅黑" pitchFamily="34" charset="-122"/>
                <a:ea typeface="微软雅黑" pitchFamily="34" charset="-122"/>
              </a:rPr>
              <a:t>本页效果图名称：</a:t>
            </a:r>
            <a:r>
              <a:rPr lang="en-US" altLang="zh-CN" sz="1400" dirty="0" smtClean="0">
                <a:solidFill>
                  <a:srgbClr val="FF0000"/>
                </a:solidFill>
                <a:latin typeface="微软雅黑" pitchFamily="34" charset="-122"/>
                <a:ea typeface="微软雅黑" pitchFamily="34" charset="-122"/>
              </a:rPr>
              <a:t>15.</a:t>
            </a:r>
            <a:r>
              <a:rPr lang="zh-CN" altLang="en-US" sz="1400" dirty="0" smtClean="0">
                <a:solidFill>
                  <a:srgbClr val="FF0000"/>
                </a:solidFill>
                <a:latin typeface="微软雅黑" pitchFamily="34" charset="-122"/>
                <a:ea typeface="微软雅黑" pitchFamily="34" charset="-122"/>
              </a:rPr>
              <a:t>分享按钮</a:t>
            </a:r>
            <a:r>
              <a:rPr lang="zh-CN" altLang="en-US" sz="1400" dirty="0">
                <a:solidFill>
                  <a:srgbClr val="FF0000"/>
                </a:solidFill>
                <a:latin typeface="微软雅黑" pitchFamily="34" charset="-122"/>
                <a:ea typeface="微软雅黑" pitchFamily="34" charset="-122"/>
              </a:rPr>
              <a:t>。</a:t>
            </a:r>
            <a:endParaRPr lang="en-US" altLang="zh-CN" sz="1400" dirty="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17" name="TextBox 16"/>
          <p:cNvSpPr txBox="1"/>
          <p:nvPr/>
        </p:nvSpPr>
        <p:spPr>
          <a:xfrm>
            <a:off x="101738" y="52951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sp>
        <p:nvSpPr>
          <p:cNvPr id="52" name="TextBox 51"/>
          <p:cNvSpPr txBox="1"/>
          <p:nvPr/>
        </p:nvSpPr>
        <p:spPr>
          <a:xfrm>
            <a:off x="107504" y="4922004"/>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54" name="TextBox 53"/>
          <p:cNvSpPr txBox="1"/>
          <p:nvPr/>
        </p:nvSpPr>
        <p:spPr>
          <a:xfrm>
            <a:off x="254138" y="593011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spTree>
    <p:extLst>
      <p:ext uri="{BB962C8B-B14F-4D97-AF65-F5344CB8AC3E}">
        <p14:creationId xmlns:p14="http://schemas.microsoft.com/office/powerpoint/2010/main" val="2856117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497219" y="-27384"/>
            <a:ext cx="971741"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16.</a:t>
            </a:r>
            <a:r>
              <a:rPr lang="zh-CN" altLang="en-US" dirty="0" smtClean="0">
                <a:latin typeface="微软雅黑" pitchFamily="34" charset="-122"/>
                <a:ea typeface="微软雅黑" pitchFamily="34" charset="-122"/>
              </a:rPr>
              <a:t>评论</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5522" y="594265"/>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5928" y="1196752"/>
            <a:ext cx="521450" cy="5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309" y="2010624"/>
            <a:ext cx="3895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09252" y="1283272"/>
            <a:ext cx="3714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7704" y="6148162"/>
            <a:ext cx="1675076"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59832" y="4593363"/>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5896" y="6165304"/>
            <a:ext cx="522949"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5895" y="1988840"/>
            <a:ext cx="210609"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255" y="644826"/>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40202" y="651891"/>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2485" y="1462089"/>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81778" y="3717033"/>
            <a:ext cx="1045897" cy="28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323" y="404664"/>
            <a:ext cx="4226497"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23" y="370608"/>
            <a:ext cx="4267449"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4938" y="3619686"/>
            <a:ext cx="3970791" cy="35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4427984" y="-27384"/>
            <a:ext cx="4608512" cy="3046988"/>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a:solidFill>
                  <a:srgbClr val="FF0000"/>
                </a:solidFill>
                <a:latin typeface="微软雅黑" pitchFamily="34" charset="-122"/>
                <a:ea typeface="微软雅黑" pitchFamily="34" charset="-122"/>
              </a:rPr>
              <a:t>16</a:t>
            </a:r>
            <a:r>
              <a:rPr lang="en-US" altLang="zh-CN" sz="1400" dirty="0" smtClean="0">
                <a:solidFill>
                  <a:srgbClr val="FF0000"/>
                </a:solidFill>
                <a:latin typeface="微软雅黑" pitchFamily="34" charset="-122"/>
                <a:ea typeface="微软雅黑" pitchFamily="34" charset="-122"/>
              </a:rPr>
              <a:t>.</a:t>
            </a:r>
            <a:r>
              <a:rPr lang="zh-CN" altLang="en-US" sz="1400" dirty="0" smtClean="0">
                <a:solidFill>
                  <a:srgbClr val="FF0000"/>
                </a:solidFill>
                <a:latin typeface="微软雅黑" pitchFamily="34" charset="-122"/>
                <a:ea typeface="微软雅黑" pitchFamily="34" charset="-122"/>
              </a:rPr>
              <a:t>评论</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11</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视频</a:t>
            </a:r>
            <a:r>
              <a:rPr lang="zh-CN" altLang="en-US" sz="1400" dirty="0">
                <a:latin typeface="微软雅黑" pitchFamily="34" charset="-122"/>
                <a:ea typeface="微软雅黑" pitchFamily="34" charset="-122"/>
              </a:rPr>
              <a:t>暂停</a:t>
            </a:r>
            <a:r>
              <a:rPr lang="zh-CN" altLang="en-US" sz="1400" dirty="0" smtClean="0">
                <a:latin typeface="微软雅黑" pitchFamily="34" charset="-122"/>
                <a:ea typeface="微软雅黑" pitchFamily="34" charset="-122"/>
              </a:rPr>
              <a:t>按钮页</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区域</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内写评论按钮进入</a:t>
            </a:r>
            <a:r>
              <a:rPr lang="zh-CN" altLang="en-US" sz="1400" dirty="0">
                <a:latin typeface="微软雅黑" pitchFamily="34" charset="-122"/>
                <a:ea typeface="微软雅黑" pitchFamily="34" charset="-122"/>
              </a:rPr>
              <a:t>本</a:t>
            </a:r>
            <a:r>
              <a:rPr lang="zh-CN" altLang="en-US" sz="1400" dirty="0" smtClean="0">
                <a:latin typeface="微软雅黑" pitchFamily="34" charset="-122"/>
                <a:ea typeface="微软雅黑" pitchFamily="34" charset="-122"/>
              </a:rPr>
              <a:t>页。</a:t>
            </a:r>
            <a:endParaRPr lang="en-US" altLang="zh-CN"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输入文字点击发布进入平台后台审核后出现在评论区，也可以不审核直接出现在评论区，但是不审核要有识别防火墙自动识别黄赌毒反等内容自动屏蔽掉才行。</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latin typeface="微软雅黑" pitchFamily="34" charset="-122"/>
                <a:ea typeface="微软雅黑" pitchFamily="34" charset="-122"/>
              </a:rPr>
              <a:t>本页效果图名称：</a:t>
            </a:r>
            <a:r>
              <a:rPr lang="en-US" altLang="zh-CN" sz="1400" dirty="0" smtClean="0">
                <a:solidFill>
                  <a:srgbClr val="FF0000"/>
                </a:solidFill>
                <a:latin typeface="微软雅黑" pitchFamily="34" charset="-122"/>
                <a:ea typeface="微软雅黑" pitchFamily="34" charset="-122"/>
              </a:rPr>
              <a:t>16.</a:t>
            </a:r>
            <a:r>
              <a:rPr lang="zh-CN" altLang="en-US" sz="1400" dirty="0" smtClean="0">
                <a:solidFill>
                  <a:srgbClr val="FF0000"/>
                </a:solidFill>
                <a:latin typeface="微软雅黑" pitchFamily="34" charset="-122"/>
                <a:ea typeface="微软雅黑" pitchFamily="34" charset="-122"/>
              </a:rPr>
              <a:t>评论。</a:t>
            </a:r>
            <a:endParaRPr lang="en-US" altLang="zh-CN" sz="1400" dirty="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Tree>
    <p:extLst>
      <p:ext uri="{BB962C8B-B14F-4D97-AF65-F5344CB8AC3E}">
        <p14:creationId xmlns:p14="http://schemas.microsoft.com/office/powerpoint/2010/main" val="23885353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猫爪击原型图</a:t>
            </a:r>
            <a:endParaRPr lang="zh-CN" altLang="en-US" dirty="0"/>
          </a:p>
        </p:txBody>
      </p:sp>
      <p:sp>
        <p:nvSpPr>
          <p:cNvPr id="3" name="副标题 2"/>
          <p:cNvSpPr>
            <a:spLocks noGrp="1"/>
          </p:cNvSpPr>
          <p:nvPr>
            <p:ph type="subTitle" idx="1"/>
          </p:nvPr>
        </p:nvSpPr>
        <p:spPr/>
        <p:txBody>
          <a:bodyPr/>
          <a:lstStyle/>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2728913"/>
            <a:ext cx="798195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4411563"/>
            <a:ext cx="817245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76672"/>
            <a:ext cx="608647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2252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497219" y="-27384"/>
            <a:ext cx="1202573"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17.</a:t>
            </a:r>
            <a:r>
              <a:rPr lang="zh-CN" altLang="en-US" dirty="0" smtClean="0">
                <a:latin typeface="微软雅黑" pitchFamily="34" charset="-122"/>
                <a:ea typeface="微软雅黑" pitchFamily="34" charset="-122"/>
              </a:rPr>
              <a:t>写评论</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5522" y="594265"/>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5928" y="1196752"/>
            <a:ext cx="521450" cy="5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309" y="2010624"/>
            <a:ext cx="3895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09252" y="1283272"/>
            <a:ext cx="3714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7704" y="6148162"/>
            <a:ext cx="1675076"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59832" y="4593363"/>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5896" y="6165304"/>
            <a:ext cx="522949"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5895" y="1988840"/>
            <a:ext cx="210609"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255" y="644826"/>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40202" y="651891"/>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2485" y="1462089"/>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81778" y="3717033"/>
            <a:ext cx="1045897" cy="28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323" y="404664"/>
            <a:ext cx="4226497"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23" y="370608"/>
            <a:ext cx="4267449"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4938" y="3619686"/>
            <a:ext cx="3970791" cy="35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4427984" y="-27384"/>
            <a:ext cx="4608512" cy="2021066"/>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17.</a:t>
            </a:r>
            <a:r>
              <a:rPr lang="zh-CN" altLang="en-US" sz="1400" dirty="0">
                <a:solidFill>
                  <a:srgbClr val="FF0000"/>
                </a:solidFill>
                <a:latin typeface="微软雅黑" pitchFamily="34" charset="-122"/>
                <a:ea typeface="微软雅黑" pitchFamily="34" charset="-122"/>
              </a:rPr>
              <a:t>写</a:t>
            </a:r>
            <a:r>
              <a:rPr lang="zh-CN" altLang="en-US" sz="1400" dirty="0" smtClean="0">
                <a:solidFill>
                  <a:srgbClr val="FF0000"/>
                </a:solidFill>
                <a:latin typeface="微软雅黑" pitchFamily="34" charset="-122"/>
                <a:ea typeface="微软雅黑" pitchFamily="34" charset="-122"/>
              </a:rPr>
              <a:t>评论</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16.</a:t>
            </a:r>
            <a:r>
              <a:rPr lang="zh-CN" altLang="en-US" sz="1400" dirty="0" smtClean="0">
                <a:latin typeface="微软雅黑" pitchFamily="34" charset="-122"/>
                <a:ea typeface="微软雅黑" pitchFamily="34" charset="-122"/>
              </a:rPr>
              <a:t>评论页的写字区输入文字进入</a:t>
            </a:r>
            <a:r>
              <a:rPr lang="zh-CN" altLang="en-US" sz="1400" dirty="0">
                <a:latin typeface="微软雅黑" pitchFamily="34" charset="-122"/>
                <a:ea typeface="微软雅黑" pitchFamily="34" charset="-122"/>
              </a:rPr>
              <a:t>本</a:t>
            </a:r>
            <a:r>
              <a:rPr lang="zh-CN" altLang="en-US" sz="1400" dirty="0" smtClean="0">
                <a:latin typeface="微软雅黑" pitchFamily="34" charset="-122"/>
                <a:ea typeface="微软雅黑" pitchFamily="34" charset="-122"/>
              </a:rPr>
              <a:t>页。</a:t>
            </a:r>
            <a:endParaRPr lang="en-US" altLang="zh-CN"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页效果图名称：</a:t>
            </a:r>
            <a:r>
              <a:rPr lang="en-US" altLang="zh-CN" sz="1400" dirty="0" smtClean="0">
                <a:solidFill>
                  <a:srgbClr val="FF0000"/>
                </a:solidFill>
                <a:latin typeface="微软雅黑" pitchFamily="34" charset="-122"/>
                <a:ea typeface="微软雅黑" pitchFamily="34" charset="-122"/>
              </a:rPr>
              <a:t>17.</a:t>
            </a:r>
            <a:r>
              <a:rPr lang="zh-CN" altLang="en-US" sz="1400" dirty="0" smtClean="0">
                <a:solidFill>
                  <a:srgbClr val="FF0000"/>
                </a:solidFill>
                <a:latin typeface="微软雅黑" pitchFamily="34" charset="-122"/>
                <a:ea typeface="微软雅黑" pitchFamily="34" charset="-122"/>
              </a:rPr>
              <a:t>写评论。</a:t>
            </a:r>
            <a:endParaRPr lang="en-US" altLang="zh-CN" sz="1400" dirty="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pic>
        <p:nvPicPr>
          <p:cNvPr id="7"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53" y="2959447"/>
            <a:ext cx="42481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827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315197" y="46670"/>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497219" y="-27384"/>
            <a:ext cx="143340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18.</a:t>
            </a:r>
            <a:r>
              <a:rPr lang="zh-CN" altLang="en-US" dirty="0">
                <a:latin typeface="微软雅黑" pitchFamily="34" charset="-122"/>
                <a:ea typeface="微软雅黑" pitchFamily="34" charset="-122"/>
              </a:rPr>
              <a:t>发布</a:t>
            </a:r>
            <a:r>
              <a:rPr lang="zh-CN" altLang="en-US" dirty="0" smtClean="0">
                <a:latin typeface="微软雅黑" pitchFamily="34" charset="-122"/>
                <a:ea typeface="微软雅黑" pitchFamily="34" charset="-122"/>
              </a:rPr>
              <a:t>评论</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3" y="404664"/>
            <a:ext cx="4097508"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2420888"/>
            <a:ext cx="409750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5522" y="594265"/>
            <a:ext cx="1182262" cy="177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15888" y="2420888"/>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sp>
        <p:nvSpPr>
          <p:cNvPr id="27" name="TextBox 26"/>
          <p:cNvSpPr txBox="1"/>
          <p:nvPr/>
        </p:nvSpPr>
        <p:spPr>
          <a:xfrm>
            <a:off x="2376" y="2708920"/>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53" y="4293095"/>
            <a:ext cx="3761091" cy="180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0727" y="3724583"/>
            <a:ext cx="1758210" cy="34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372" y="4476810"/>
            <a:ext cx="40386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5928" y="1196752"/>
            <a:ext cx="521450" cy="5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309" y="2010624"/>
            <a:ext cx="389572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09252" y="1283272"/>
            <a:ext cx="3714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7704" y="6148162"/>
            <a:ext cx="1675076"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59832" y="4593363"/>
            <a:ext cx="1045897"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5896" y="6165304"/>
            <a:ext cx="522949" cy="25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5895" y="1988840"/>
            <a:ext cx="210609"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255" y="644826"/>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40202" y="651891"/>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2485" y="1462089"/>
            <a:ext cx="12964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81778" y="3717033"/>
            <a:ext cx="1045897" cy="28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323" y="404664"/>
            <a:ext cx="4226497" cy="643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23" y="370608"/>
            <a:ext cx="4267449"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4938" y="3619686"/>
            <a:ext cx="3970791" cy="35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4427984" y="-27384"/>
            <a:ext cx="4608512" cy="3046988"/>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18.</a:t>
            </a:r>
            <a:r>
              <a:rPr lang="zh-CN" altLang="en-US" sz="1400" dirty="0" smtClean="0">
                <a:solidFill>
                  <a:srgbClr val="FF0000"/>
                </a:solidFill>
                <a:latin typeface="微软雅黑" pitchFamily="34" charset="-122"/>
                <a:ea typeface="微软雅黑" pitchFamily="34" charset="-122"/>
              </a:rPr>
              <a:t>发布评论</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17.</a:t>
            </a:r>
            <a:r>
              <a:rPr lang="zh-CN" altLang="en-US" sz="1400" dirty="0">
                <a:latin typeface="微软雅黑" pitchFamily="34" charset="-122"/>
                <a:ea typeface="微软雅黑" pitchFamily="34" charset="-122"/>
              </a:rPr>
              <a:t>写</a:t>
            </a:r>
            <a:r>
              <a:rPr lang="zh-CN" altLang="en-US" sz="1400" dirty="0" smtClean="0">
                <a:latin typeface="微软雅黑" pitchFamily="34" charset="-122"/>
                <a:ea typeface="微软雅黑" pitchFamily="34" charset="-122"/>
              </a:rPr>
              <a:t>评论发布按钮进入</a:t>
            </a:r>
            <a:r>
              <a:rPr lang="zh-CN" altLang="en-US" sz="1400" dirty="0">
                <a:latin typeface="微软雅黑" pitchFamily="34" charset="-122"/>
                <a:ea typeface="微软雅黑" pitchFamily="34" charset="-122"/>
              </a:rPr>
              <a:t>本</a:t>
            </a:r>
            <a:r>
              <a:rPr lang="zh-CN" altLang="en-US" sz="1400" dirty="0" smtClean="0">
                <a:latin typeface="微软雅黑" pitchFamily="34" charset="-122"/>
                <a:ea typeface="微软雅黑" pitchFamily="34" charset="-122"/>
              </a:rPr>
              <a:t>页。</a:t>
            </a:r>
            <a:endParaRPr lang="en-US" altLang="zh-CN"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输入文字点击发布进入平台后台审核后出现在评论区按顺序出现在第一位，也可以不审核直接出现在评论</a:t>
            </a:r>
            <a:r>
              <a:rPr lang="zh-CN" altLang="en-US" sz="1400" dirty="0">
                <a:latin typeface="微软雅黑" pitchFamily="34" charset="-122"/>
                <a:ea typeface="微软雅黑" pitchFamily="34" charset="-122"/>
              </a:rPr>
              <a:t>区第一位，</a:t>
            </a:r>
            <a:r>
              <a:rPr lang="zh-CN" altLang="en-US" sz="1400" dirty="0" smtClean="0">
                <a:latin typeface="微软雅黑" pitchFamily="34" charset="-122"/>
                <a:ea typeface="微软雅黑" pitchFamily="34" charset="-122"/>
              </a:rPr>
              <a:t>但是不审核要有识别防火墙自动识别黄赌毒反等内容自动屏蔽掉才行。</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latin typeface="微软雅黑" pitchFamily="34" charset="-122"/>
                <a:ea typeface="微软雅黑" pitchFamily="34" charset="-122"/>
              </a:rPr>
              <a:t>本页效果图名称：</a:t>
            </a:r>
            <a:r>
              <a:rPr lang="en-US" altLang="zh-CN" sz="1400" dirty="0" smtClean="0">
                <a:solidFill>
                  <a:srgbClr val="FF0000"/>
                </a:solidFill>
                <a:latin typeface="微软雅黑" pitchFamily="34" charset="-122"/>
                <a:ea typeface="微软雅黑" pitchFamily="34" charset="-122"/>
              </a:rPr>
              <a:t>18.</a:t>
            </a:r>
            <a:r>
              <a:rPr lang="zh-CN" altLang="en-US" sz="1400" dirty="0" smtClean="0">
                <a:solidFill>
                  <a:srgbClr val="FF0000"/>
                </a:solidFill>
                <a:latin typeface="微软雅黑" pitchFamily="34" charset="-122"/>
                <a:ea typeface="微软雅黑" pitchFamily="34" charset="-122"/>
              </a:rPr>
              <a:t>发布评论。</a:t>
            </a:r>
            <a:endParaRPr lang="en-US" altLang="zh-CN" sz="1400" dirty="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pic>
        <p:nvPicPr>
          <p:cNvPr id="7"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53" y="2959447"/>
            <a:ext cx="42481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552" y="2941428"/>
            <a:ext cx="4324350" cy="3943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36653" y="6201164"/>
            <a:ext cx="2095319" cy="32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4481" y="3645024"/>
            <a:ext cx="3549891" cy="32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9454" y="3699109"/>
            <a:ext cx="124777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41199" y="4045296"/>
            <a:ext cx="430691" cy="142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07704" y="4756002"/>
            <a:ext cx="69702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79712" y="5877272"/>
            <a:ext cx="69702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19926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40" y="1068472"/>
            <a:ext cx="4243546" cy="322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98841" y="1068472"/>
            <a:ext cx="2106739" cy="3210425"/>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七只碗高级猫爪击复古健身器材（女士用）便携式家庭式亚克力制作减肥效果显著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2472" y="5507930"/>
            <a:ext cx="893244"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6113" y="5446101"/>
            <a:ext cx="98507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5896" y="4980979"/>
            <a:ext cx="631990" cy="111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91204" y="5636432"/>
            <a:ext cx="8572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547664" y="23286"/>
            <a:ext cx="143340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19.</a:t>
            </a:r>
            <a:r>
              <a:rPr lang="zh-CN" altLang="en-US" dirty="0" smtClean="0">
                <a:latin typeface="微软雅黑" pitchFamily="34" charset="-122"/>
                <a:ea typeface="微软雅黑" pitchFamily="34" charset="-122"/>
              </a:rPr>
              <a:t>商品详情</a:t>
            </a:r>
            <a:endParaRPr lang="zh-CN" altLang="en-US" dirty="0">
              <a:latin typeface="微软雅黑" pitchFamily="34" charset="-122"/>
              <a:ea typeface="微软雅黑" pitchFamily="34" charset="-122"/>
            </a:endParaRPr>
          </a:p>
        </p:txBody>
      </p:sp>
      <p:sp>
        <p:nvSpPr>
          <p:cNvPr id="39" name="TextBox 38"/>
          <p:cNvSpPr txBox="1"/>
          <p:nvPr/>
        </p:nvSpPr>
        <p:spPr>
          <a:xfrm>
            <a:off x="4427984" y="-27384"/>
            <a:ext cx="4608512" cy="6124754"/>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19.</a:t>
            </a:r>
            <a:r>
              <a:rPr lang="zh-CN" altLang="en-US" sz="1400" dirty="0">
                <a:solidFill>
                  <a:srgbClr val="FF0000"/>
                </a:solidFill>
                <a:latin typeface="微软雅黑" pitchFamily="34" charset="-122"/>
                <a:ea typeface="微软雅黑" pitchFamily="34" charset="-122"/>
              </a:rPr>
              <a:t>商品</a:t>
            </a:r>
            <a:r>
              <a:rPr lang="zh-CN" altLang="en-US" sz="1400" dirty="0" smtClean="0">
                <a:solidFill>
                  <a:srgbClr val="FF0000"/>
                </a:solidFill>
                <a:latin typeface="微软雅黑" pitchFamily="34" charset="-122"/>
                <a:ea typeface="微软雅黑" pitchFamily="34" charset="-122"/>
              </a:rPr>
              <a:t>详情</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页的</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7</a:t>
            </a:r>
            <a:r>
              <a:rPr lang="zh-CN" altLang="en-US" sz="1400" dirty="0">
                <a:latin typeface="微软雅黑" pitchFamily="34" charset="-122"/>
                <a:ea typeface="微软雅黑" pitchFamily="34" charset="-122"/>
              </a:rPr>
              <a:t>内容</a:t>
            </a:r>
            <a:r>
              <a:rPr lang="zh-CN" altLang="en-US" sz="1400" dirty="0" smtClean="0">
                <a:latin typeface="微软雅黑" pitchFamily="34" charset="-122"/>
                <a:ea typeface="微软雅黑" pitchFamily="34" charset="-122"/>
              </a:rPr>
              <a:t>栏屏幕或者点击</a:t>
            </a:r>
            <a:r>
              <a:rPr lang="en-US" altLang="zh-CN" sz="1400" dirty="0" smtClean="0">
                <a:latin typeface="微软雅黑" pitchFamily="34" charset="-122"/>
                <a:ea typeface="微软雅黑" pitchFamily="34" charset="-122"/>
              </a:rPr>
              <a:t>5</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页的</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a:t>
            </a:r>
            <a:r>
              <a:rPr lang="zh-CN" altLang="en-US" sz="1400" dirty="0" smtClean="0">
                <a:latin typeface="微软雅黑" pitchFamily="34" charset="-122"/>
                <a:ea typeface="微软雅黑" pitchFamily="34" charset="-122"/>
              </a:rPr>
              <a:t>屏幕进入本页，</a:t>
            </a:r>
            <a:r>
              <a:rPr lang="zh-CN" altLang="en-US" sz="1400" dirty="0">
                <a:latin typeface="微软雅黑" pitchFamily="34" charset="-122"/>
                <a:ea typeface="微软雅黑" pitchFamily="34" charset="-122"/>
              </a:rPr>
              <a:t>点击</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 推荐首页续</a:t>
            </a: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页的</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7</a:t>
            </a:r>
            <a:r>
              <a:rPr lang="zh-CN" altLang="en-US" sz="1400" dirty="0">
                <a:latin typeface="微软雅黑" pitchFamily="34" charset="-122"/>
                <a:ea typeface="微软雅黑" pitchFamily="34" charset="-122"/>
              </a:rPr>
              <a:t>内容栏</a:t>
            </a:r>
            <a:r>
              <a:rPr lang="zh-CN" altLang="en-US" sz="1400" dirty="0" smtClean="0">
                <a:latin typeface="微软雅黑" pitchFamily="34" charset="-122"/>
                <a:ea typeface="微软雅黑" pitchFamily="34" charset="-122"/>
              </a:rPr>
              <a:t>屏幕进入的就是高级猫爪击女士用的产品图片，</a:t>
            </a:r>
            <a:r>
              <a:rPr lang="zh-CN" altLang="en-US" sz="1400" dirty="0">
                <a:latin typeface="微软雅黑" pitchFamily="34" charset="-122"/>
                <a:ea typeface="微软雅黑" pitchFamily="34" charset="-122"/>
              </a:rPr>
              <a:t>点击</a:t>
            </a:r>
            <a:r>
              <a:rPr lang="en-US" altLang="zh-CN" sz="1400" dirty="0">
                <a:latin typeface="微软雅黑" pitchFamily="34" charset="-122"/>
                <a:ea typeface="微软雅黑" pitchFamily="34" charset="-122"/>
              </a:rPr>
              <a:t>5.</a:t>
            </a:r>
            <a:r>
              <a:rPr lang="zh-CN" altLang="en-US" sz="1400" dirty="0">
                <a:latin typeface="微软雅黑" pitchFamily="34" charset="-122"/>
                <a:ea typeface="微软雅黑" pitchFamily="34" charset="-122"/>
              </a:rPr>
              <a:t> 推荐首页续</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页的</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8</a:t>
            </a:r>
            <a:r>
              <a:rPr lang="zh-CN" altLang="en-US" sz="1400" dirty="0">
                <a:latin typeface="微软雅黑" pitchFamily="34" charset="-122"/>
                <a:ea typeface="微软雅黑" pitchFamily="34" charset="-122"/>
              </a:rPr>
              <a:t>内容栏屏幕</a:t>
            </a:r>
            <a:r>
              <a:rPr lang="zh-CN" altLang="en-US" sz="1400" dirty="0" smtClean="0">
                <a:latin typeface="微软雅黑" pitchFamily="34" charset="-122"/>
                <a:ea typeface="微软雅黑" pitchFamily="34" charset="-122"/>
              </a:rPr>
              <a:t>进入就是猫爪击男士用的产品图片，他们界面的格式都是一样的撒。</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a:latin typeface="微软雅黑" pitchFamily="34" charset="-122"/>
                <a:ea typeface="微软雅黑" pitchFamily="34" charset="-122"/>
              </a:rPr>
              <a:t>内容</a:t>
            </a:r>
            <a:r>
              <a:rPr lang="zh-CN" altLang="en-US" sz="1400" dirty="0" smtClean="0">
                <a:solidFill>
                  <a:srgbClr val="FF0000"/>
                </a:solidFill>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点击</a:t>
            </a:r>
            <a:r>
              <a:rPr lang="zh-CN" altLang="en-US" sz="2400" dirty="0" smtClean="0">
                <a:latin typeface="宋体"/>
                <a:ea typeface="宋体"/>
              </a:rPr>
              <a:t>﹤</a:t>
            </a:r>
            <a:r>
              <a:rPr lang="zh-CN" altLang="en-US" sz="1400" dirty="0" smtClean="0">
                <a:latin typeface="微软雅黑" pitchFamily="34" charset="-122"/>
                <a:ea typeface="微软雅黑" pitchFamily="34" charset="-122"/>
              </a:rPr>
              <a:t>按钮界面从哪里来就返回到哪里去，本页界面是从</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 推荐首页续</a:t>
            </a:r>
            <a:r>
              <a:rPr lang="en-US" altLang="zh-CN" sz="1400" dirty="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页</a:t>
            </a:r>
            <a:r>
              <a:rPr lang="zh-CN" altLang="en-US" sz="1400" dirty="0">
                <a:latin typeface="微软雅黑" pitchFamily="34" charset="-122"/>
                <a:ea typeface="微软雅黑" pitchFamily="34" charset="-122"/>
              </a:rPr>
              <a:t>的</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7</a:t>
            </a:r>
            <a:r>
              <a:rPr lang="zh-CN" altLang="en-US" sz="1400" dirty="0">
                <a:latin typeface="微软雅黑" pitchFamily="34" charset="-122"/>
                <a:ea typeface="微软雅黑" pitchFamily="34" charset="-122"/>
              </a:rPr>
              <a:t>内容</a:t>
            </a:r>
            <a:r>
              <a:rPr lang="zh-CN" altLang="en-US" sz="1400" dirty="0" smtClean="0">
                <a:latin typeface="微软雅黑" pitchFamily="34" charset="-122"/>
                <a:ea typeface="微软雅黑" pitchFamily="34" charset="-122"/>
              </a:rPr>
              <a:t>栏界面来的，那么就返回到那里去。界面标题：商品详情。</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内容：产品宣传图片，是轮播图形式，向左或向右滑动，可以有多个关于同一个产品的宣传图片。</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内容：该产品价格和简要说明。</a:t>
            </a:r>
            <a:endParaRPr lang="en-US" altLang="zh-CN" sz="1400" dirty="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     </a:t>
            </a:r>
            <a:endParaRPr lang="en-US" altLang="zh-CN" sz="1400" dirty="0" smtClean="0">
              <a:latin typeface="微软雅黑" pitchFamily="34" charset="-122"/>
              <a:ea typeface="微软雅黑" pitchFamily="34" charset="-122"/>
            </a:endParaRP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内容：状态栏。</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latin typeface="微软雅黑" pitchFamily="34" charset="-122"/>
                <a:ea typeface="微软雅黑" pitchFamily="34" charset="-122"/>
              </a:rPr>
              <a:t>效果图：</a:t>
            </a:r>
            <a:r>
              <a:rPr lang="en-US" altLang="zh-CN" sz="1400" dirty="0">
                <a:solidFill>
                  <a:srgbClr val="FF0000"/>
                </a:solidFill>
                <a:latin typeface="微软雅黑" pitchFamily="34" charset="-122"/>
                <a:ea typeface="微软雅黑" pitchFamily="34" charset="-122"/>
              </a:rPr>
              <a:t> </a:t>
            </a:r>
            <a:r>
              <a:rPr lang="zh-CN" altLang="en-US" sz="1400" dirty="0">
                <a:latin typeface="微软雅黑" pitchFamily="34" charset="-122"/>
                <a:ea typeface="微软雅黑" pitchFamily="34" charset="-122"/>
              </a:rPr>
              <a:t>将</a:t>
            </a:r>
            <a:r>
              <a:rPr lang="en-US" altLang="zh-CN" sz="1400" dirty="0" smtClean="0">
                <a:solidFill>
                  <a:srgbClr val="FF0000"/>
                </a:solidFill>
                <a:latin typeface="微软雅黑" pitchFamily="34" charset="-122"/>
                <a:ea typeface="微软雅黑" pitchFamily="34" charset="-122"/>
              </a:rPr>
              <a:t>19.</a:t>
            </a:r>
            <a:r>
              <a:rPr lang="zh-CN" altLang="en-US" sz="1400" dirty="0">
                <a:solidFill>
                  <a:srgbClr val="FF0000"/>
                </a:solidFill>
                <a:latin typeface="微软雅黑" pitchFamily="34" charset="-122"/>
                <a:ea typeface="微软雅黑" pitchFamily="34" charset="-122"/>
              </a:rPr>
              <a:t>商品详情</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与</a:t>
            </a:r>
            <a:r>
              <a:rPr lang="en-US" altLang="zh-CN" sz="1400" dirty="0" smtClean="0">
                <a:solidFill>
                  <a:srgbClr val="FF0000"/>
                </a:solidFill>
                <a:latin typeface="微软雅黑" pitchFamily="34" charset="-122"/>
                <a:ea typeface="微软雅黑" pitchFamily="34" charset="-122"/>
              </a:rPr>
              <a:t>20.</a:t>
            </a:r>
            <a:r>
              <a:rPr lang="zh-CN" altLang="en-US" sz="1400" dirty="0">
                <a:solidFill>
                  <a:srgbClr val="FF0000"/>
                </a:solidFill>
                <a:latin typeface="微软雅黑" pitchFamily="34" charset="-122"/>
                <a:ea typeface="微软雅黑" pitchFamily="34" charset="-122"/>
              </a:rPr>
              <a:t>商品详情续</a:t>
            </a:r>
            <a:r>
              <a:rPr lang="en-US" altLang="zh-CN" sz="1400" dirty="0">
                <a:solidFill>
                  <a:srgbClr val="FF0000"/>
                </a:solidFill>
                <a:latin typeface="微软雅黑" pitchFamily="34" charset="-122"/>
                <a:ea typeface="微软雅黑" pitchFamily="34" charset="-122"/>
              </a:rPr>
              <a:t>1</a:t>
            </a:r>
            <a:r>
              <a:rPr lang="zh-CN" altLang="en-US" sz="1400" dirty="0">
                <a:latin typeface="微软雅黑" pitchFamily="34" charset="-122"/>
                <a:ea typeface="微软雅黑" pitchFamily="34" charset="-122"/>
              </a:rPr>
              <a:t>页做成同一个效果图，名称：</a:t>
            </a:r>
            <a:r>
              <a:rPr lang="en-US" altLang="zh-CN" sz="1400" dirty="0" smtClean="0">
                <a:latin typeface="微软雅黑" pitchFamily="34" charset="-122"/>
                <a:ea typeface="微软雅黑" pitchFamily="34" charset="-122"/>
              </a:rPr>
              <a:t>19-20.</a:t>
            </a:r>
            <a:r>
              <a:rPr lang="zh-CN" altLang="en-US" sz="1400" dirty="0">
                <a:latin typeface="微软雅黑" pitchFamily="34" charset="-122"/>
                <a:ea typeface="微软雅黑" pitchFamily="34" charset="-122"/>
              </a:rPr>
              <a:t>商品详情</a:t>
            </a:r>
            <a:endParaRPr lang="en-US" altLang="zh-CN"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cxnSp>
        <p:nvCxnSpPr>
          <p:cNvPr id="40" name="直接连接符 39"/>
          <p:cNvCxnSpPr/>
          <p:nvPr/>
        </p:nvCxnSpPr>
        <p:spPr>
          <a:xfrm flipV="1">
            <a:off x="-36512" y="5661248"/>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19619" y="611975"/>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sp>
        <p:nvSpPr>
          <p:cNvPr id="42" name="TextBox 41"/>
          <p:cNvSpPr txBox="1"/>
          <p:nvPr/>
        </p:nvSpPr>
        <p:spPr>
          <a:xfrm>
            <a:off x="32781" y="124959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43" name="TextBox 42"/>
          <p:cNvSpPr txBox="1"/>
          <p:nvPr/>
        </p:nvSpPr>
        <p:spPr>
          <a:xfrm>
            <a:off x="32781" y="4273932"/>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sp>
        <p:nvSpPr>
          <p:cNvPr id="44" name="TextBox 43"/>
          <p:cNvSpPr txBox="1"/>
          <p:nvPr/>
        </p:nvSpPr>
        <p:spPr>
          <a:xfrm>
            <a:off x="35496" y="557007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sp>
        <p:nvSpPr>
          <p:cNvPr id="45" name="TextBox 44"/>
          <p:cNvSpPr txBox="1"/>
          <p:nvPr/>
        </p:nvSpPr>
        <p:spPr>
          <a:xfrm>
            <a:off x="4311402" y="6326877"/>
            <a:ext cx="800219" cy="338554"/>
          </a:xfrm>
          <a:prstGeom prst="rect">
            <a:avLst/>
          </a:prstGeom>
          <a:noFill/>
        </p:spPr>
        <p:txBody>
          <a:bodyPr wrap="none" rtlCol="0">
            <a:spAutoFit/>
          </a:bodyPr>
          <a:lstStyle/>
          <a:p>
            <a:r>
              <a:rPr lang="zh-CN" altLang="en-US" sz="1600" b="1" u="sng" dirty="0"/>
              <a:t>接下</a:t>
            </a:r>
            <a:r>
              <a:rPr lang="zh-CN" altLang="en-US" sz="1600" b="1" u="sng" dirty="0" smtClean="0"/>
              <a:t>页</a:t>
            </a:r>
            <a:endParaRPr lang="zh-CN" altLang="en-US" sz="1600" b="1" u="sng" dirty="0"/>
          </a:p>
        </p:txBody>
      </p:sp>
    </p:spTree>
    <p:extLst>
      <p:ext uri="{BB962C8B-B14F-4D97-AF65-F5344CB8AC3E}">
        <p14:creationId xmlns:p14="http://schemas.microsoft.com/office/powerpoint/2010/main" val="25338216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672672"/>
            <a:ext cx="4283968" cy="34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941168"/>
            <a:ext cx="370790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512" y="2471487"/>
            <a:ext cx="4005833" cy="15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467544" y="4142311"/>
            <a:ext cx="3477234" cy="1415772"/>
          </a:xfrm>
          <a:prstGeom prst="rect">
            <a:avLst/>
          </a:prstGeom>
          <a:noFill/>
        </p:spPr>
        <p:txBody>
          <a:bodyPr wrap="none" rtlCol="0">
            <a:spAutoFit/>
          </a:bodyPr>
          <a:lstStyle/>
          <a:p>
            <a:r>
              <a:rPr lang="zh-CN" altLang="en-US" sz="1400" b="1" dirty="0" smtClean="0">
                <a:solidFill>
                  <a:schemeClr val="bg2">
                    <a:lumMod val="25000"/>
                  </a:schemeClr>
                </a:solidFill>
              </a:rPr>
              <a:t>猫</a:t>
            </a:r>
            <a:r>
              <a:rPr lang="zh-CN" altLang="en-US" sz="1400" b="1" dirty="0">
                <a:solidFill>
                  <a:schemeClr val="bg2">
                    <a:lumMod val="25000"/>
                  </a:schemeClr>
                </a:solidFill>
              </a:rPr>
              <a:t>爪</a:t>
            </a:r>
            <a:r>
              <a:rPr lang="zh-CN" altLang="en-US" sz="1400" b="1" dirty="0" smtClean="0">
                <a:solidFill>
                  <a:schemeClr val="bg2">
                    <a:lumMod val="25000"/>
                  </a:schemeClr>
                </a:solidFill>
              </a:rPr>
              <a:t>击复古健身器材</a:t>
            </a:r>
            <a:endParaRPr lang="en-US" altLang="zh-CN" sz="1400" b="1" dirty="0" smtClean="0">
              <a:solidFill>
                <a:schemeClr val="bg2">
                  <a:lumMod val="25000"/>
                </a:schemeClr>
              </a:solidFill>
            </a:endParaRPr>
          </a:p>
          <a:p>
            <a:r>
              <a:rPr lang="zh-CN" altLang="en-US" sz="1200" dirty="0" smtClean="0">
                <a:solidFill>
                  <a:schemeClr val="tx1">
                    <a:lumMod val="75000"/>
                    <a:lumOff val="25000"/>
                  </a:schemeClr>
                </a:solidFill>
                <a:latin typeface="微软雅黑" pitchFamily="34" charset="-122"/>
                <a:ea typeface="微软雅黑" pitchFamily="34" charset="-122"/>
              </a:rPr>
              <a:t>直径</a:t>
            </a:r>
            <a:r>
              <a:rPr lang="zh-CN" altLang="en-US" sz="1200" dirty="0">
                <a:solidFill>
                  <a:schemeClr val="tx1">
                    <a:lumMod val="75000"/>
                    <a:lumOff val="25000"/>
                  </a:schemeClr>
                </a:solidFill>
                <a:latin typeface="微软雅黑" pitchFamily="34" charset="-122"/>
                <a:ea typeface="微软雅黑" pitchFamily="34" charset="-122"/>
              </a:rPr>
              <a:t>：</a:t>
            </a:r>
            <a:r>
              <a:rPr lang="en-US" altLang="zh-CN" sz="1200" dirty="0">
                <a:solidFill>
                  <a:schemeClr val="tx1">
                    <a:lumMod val="75000"/>
                    <a:lumOff val="25000"/>
                  </a:schemeClr>
                </a:solidFill>
                <a:latin typeface="微软雅黑" pitchFamily="34" charset="-122"/>
                <a:ea typeface="微软雅黑" pitchFamily="34" charset="-122"/>
              </a:rPr>
              <a:t>63mm,</a:t>
            </a:r>
            <a:r>
              <a:rPr lang="zh-CN" altLang="en-US" sz="1200" dirty="0">
                <a:solidFill>
                  <a:schemeClr val="tx1">
                    <a:lumMod val="75000"/>
                    <a:lumOff val="25000"/>
                  </a:schemeClr>
                </a:solidFill>
                <a:latin typeface="微软雅黑" pitchFamily="34" charset="-122"/>
                <a:ea typeface="微软雅黑" pitchFamily="34" charset="-122"/>
              </a:rPr>
              <a:t>长：</a:t>
            </a:r>
            <a:r>
              <a:rPr lang="en-US" altLang="zh-CN" sz="1200" dirty="0">
                <a:solidFill>
                  <a:schemeClr val="tx1">
                    <a:lumMod val="75000"/>
                    <a:lumOff val="25000"/>
                  </a:schemeClr>
                </a:solidFill>
                <a:latin typeface="微软雅黑" pitchFamily="34" charset="-122"/>
                <a:ea typeface="微软雅黑" pitchFamily="34" charset="-122"/>
              </a:rPr>
              <a:t>270mm</a:t>
            </a:r>
            <a:r>
              <a:rPr lang="zh-CN" altLang="en-US" sz="1200" dirty="0">
                <a:solidFill>
                  <a:schemeClr val="tx1">
                    <a:lumMod val="75000"/>
                    <a:lumOff val="25000"/>
                  </a:schemeClr>
                </a:solidFill>
                <a:latin typeface="微软雅黑" pitchFamily="34" charset="-122"/>
                <a:ea typeface="微软雅黑" pitchFamily="34" charset="-122"/>
              </a:rPr>
              <a:t>，重量：</a:t>
            </a:r>
            <a:r>
              <a:rPr lang="en-US" altLang="zh-CN" sz="1200" dirty="0">
                <a:solidFill>
                  <a:schemeClr val="tx1">
                    <a:lumMod val="75000"/>
                    <a:lumOff val="25000"/>
                  </a:schemeClr>
                </a:solidFill>
                <a:latin typeface="微软雅黑" pitchFamily="34" charset="-122"/>
                <a:ea typeface="微软雅黑" pitchFamily="34" charset="-122"/>
              </a:rPr>
              <a:t>1</a:t>
            </a:r>
            <a:r>
              <a:rPr lang="zh-CN" altLang="en-US" sz="1200" dirty="0">
                <a:solidFill>
                  <a:schemeClr val="tx1">
                    <a:lumMod val="75000"/>
                    <a:lumOff val="25000"/>
                  </a:schemeClr>
                </a:solidFill>
                <a:latin typeface="微软雅黑" pitchFamily="34" charset="-122"/>
                <a:ea typeface="微软雅黑" pitchFamily="34" charset="-122"/>
              </a:rPr>
              <a:t>公斤</a:t>
            </a:r>
            <a:r>
              <a:rPr lang="zh-CN" altLang="en-US" sz="1200" dirty="0" smtClean="0">
                <a:solidFill>
                  <a:schemeClr val="tx1">
                    <a:lumMod val="75000"/>
                    <a:lumOff val="25000"/>
                  </a:schemeClr>
                </a:solidFill>
                <a:latin typeface="微软雅黑" pitchFamily="34" charset="-122"/>
                <a:ea typeface="微软雅黑" pitchFamily="34" charset="-122"/>
              </a:rPr>
              <a:t>，</a:t>
            </a:r>
            <a:endParaRPr lang="en-US" altLang="zh-CN" sz="1200" dirty="0" smtClean="0">
              <a:solidFill>
                <a:schemeClr val="tx1">
                  <a:lumMod val="75000"/>
                  <a:lumOff val="25000"/>
                </a:schemeClr>
              </a:solidFill>
              <a:latin typeface="微软雅黑" pitchFamily="34" charset="-122"/>
              <a:ea typeface="微软雅黑" pitchFamily="34" charset="-122"/>
            </a:endParaRPr>
          </a:p>
          <a:p>
            <a:r>
              <a:rPr lang="zh-CN" altLang="en-US" sz="1200" dirty="0" smtClean="0">
                <a:solidFill>
                  <a:schemeClr val="bg2">
                    <a:lumMod val="25000"/>
                  </a:schemeClr>
                </a:solidFill>
              </a:rPr>
              <a:t> </a:t>
            </a:r>
            <a:r>
              <a:rPr lang="en-US" altLang="zh-CN" sz="1200" dirty="0" smtClean="0">
                <a:solidFill>
                  <a:schemeClr val="bg2">
                    <a:lumMod val="25000"/>
                  </a:schemeClr>
                </a:solidFill>
              </a:rPr>
              <a:t>----</a:t>
            </a:r>
            <a:r>
              <a:rPr lang="zh-CN" altLang="en-US" sz="1200" dirty="0" smtClean="0">
                <a:solidFill>
                  <a:schemeClr val="bg2">
                    <a:lumMod val="25000"/>
                  </a:schemeClr>
                </a:solidFill>
              </a:rPr>
              <a:t> </a:t>
            </a:r>
            <a:r>
              <a:rPr lang="en-US" altLang="zh-CN" sz="1200" dirty="0" smtClean="0">
                <a:solidFill>
                  <a:schemeClr val="bg2">
                    <a:lumMod val="25000"/>
                  </a:schemeClr>
                </a:solidFill>
              </a:rPr>
              <a:t>0.4</a:t>
            </a:r>
            <a:r>
              <a:rPr lang="zh-CN" altLang="en-US" sz="1200" dirty="0" smtClean="0">
                <a:solidFill>
                  <a:schemeClr val="bg2">
                    <a:lumMod val="25000"/>
                  </a:schemeClr>
                </a:solidFill>
              </a:rPr>
              <a:t>平米场地即可练习</a:t>
            </a:r>
            <a:r>
              <a:rPr lang="zh-CN" altLang="en-US" sz="1200" dirty="0" smtClean="0">
                <a:solidFill>
                  <a:schemeClr val="bg2">
                    <a:lumMod val="25000"/>
                  </a:schemeClr>
                </a:solidFill>
                <a:effectLst/>
              </a:rPr>
              <a:t>视觉健身  营造动人曲线</a:t>
            </a:r>
            <a:endParaRPr lang="en-US" altLang="zh-CN" sz="1200" dirty="0" smtClean="0">
              <a:solidFill>
                <a:schemeClr val="bg2">
                  <a:lumMod val="25000"/>
                </a:schemeClr>
              </a:solidFill>
              <a:effectLst/>
            </a:endParaRPr>
          </a:p>
          <a:p>
            <a:r>
              <a:rPr lang="zh-CN" altLang="en-US" sz="1200" dirty="0" smtClean="0">
                <a:solidFill>
                  <a:schemeClr val="bg2">
                    <a:lumMod val="25000"/>
                  </a:schemeClr>
                </a:solidFill>
              </a:rPr>
              <a:t>采用透明亚克力营造时尚高档的运动风格</a:t>
            </a:r>
            <a:endParaRPr lang="en-US" altLang="zh-CN" sz="1200" dirty="0" smtClean="0">
              <a:solidFill>
                <a:schemeClr val="bg2">
                  <a:lumMod val="25000"/>
                </a:schemeClr>
              </a:solidFill>
            </a:endParaRPr>
          </a:p>
          <a:p>
            <a:r>
              <a:rPr lang="zh-CN" altLang="en-US" sz="1200" b="1" u="sng" dirty="0">
                <a:latin typeface="微软雅黑" pitchFamily="34" charset="-122"/>
                <a:ea typeface="微软雅黑" pitchFamily="34" charset="-122"/>
              </a:rPr>
              <a:t>集复古、时髦、萌于一身的造型</a:t>
            </a:r>
          </a:p>
          <a:p>
            <a:pPr lvl="0"/>
            <a:r>
              <a:rPr lang="zh-CN" altLang="en-US" sz="1200" dirty="0" smtClean="0">
                <a:solidFill>
                  <a:schemeClr val="bg2">
                    <a:lumMod val="25000"/>
                  </a:schemeClr>
                </a:solidFill>
                <a:effectLst/>
              </a:rPr>
              <a:t>专利申请号：</a:t>
            </a:r>
            <a:r>
              <a:rPr lang="en-US" altLang="zh-CN" sz="1200" b="1" dirty="0">
                <a:solidFill>
                  <a:schemeClr val="tx1">
                    <a:lumMod val="50000"/>
                    <a:lumOff val="50000"/>
                  </a:schemeClr>
                </a:solidFill>
                <a:latin typeface="微软雅黑" pitchFamily="34" charset="-122"/>
                <a:ea typeface="微软雅黑" pitchFamily="34" charset="-122"/>
              </a:rPr>
              <a:t>201710026930.8</a:t>
            </a:r>
          </a:p>
          <a:p>
            <a:endParaRPr lang="zh-CN" altLang="en-US" sz="1200" dirty="0" smtClean="0">
              <a:solidFill>
                <a:schemeClr val="bg2">
                  <a:lumMod val="25000"/>
                </a:schemeClr>
              </a:solidFill>
              <a:effectLst/>
            </a:endParaRPr>
          </a:p>
        </p:txBody>
      </p:sp>
      <p:pic>
        <p:nvPicPr>
          <p:cNvPr id="3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96" y="1196673"/>
            <a:ext cx="3690186" cy="475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8643" y="5007457"/>
            <a:ext cx="695325" cy="115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91204" y="5750396"/>
            <a:ext cx="8572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1547664" y="23286"/>
            <a:ext cx="179889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20.</a:t>
            </a:r>
            <a:r>
              <a:rPr lang="zh-CN" altLang="en-US" dirty="0" smtClean="0">
                <a:latin typeface="微软雅黑" pitchFamily="34" charset="-122"/>
                <a:ea typeface="微软雅黑" pitchFamily="34" charset="-122"/>
              </a:rPr>
              <a:t>商品详情续</a:t>
            </a:r>
            <a:r>
              <a:rPr lang="en-US" altLang="zh-CN" dirty="0" smtClean="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sp>
        <p:nvSpPr>
          <p:cNvPr id="40" name="TextBox 39"/>
          <p:cNvSpPr txBox="1"/>
          <p:nvPr/>
        </p:nvSpPr>
        <p:spPr>
          <a:xfrm>
            <a:off x="-119619" y="611975"/>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sp>
        <p:nvSpPr>
          <p:cNvPr id="41" name="TextBox 40"/>
          <p:cNvSpPr txBox="1"/>
          <p:nvPr/>
        </p:nvSpPr>
        <p:spPr>
          <a:xfrm>
            <a:off x="32781" y="124959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42" name="TextBox 41"/>
          <p:cNvSpPr txBox="1"/>
          <p:nvPr/>
        </p:nvSpPr>
        <p:spPr>
          <a:xfrm>
            <a:off x="32781" y="4273932"/>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sp>
        <p:nvSpPr>
          <p:cNvPr id="43" name="TextBox 42"/>
          <p:cNvSpPr txBox="1"/>
          <p:nvPr/>
        </p:nvSpPr>
        <p:spPr>
          <a:xfrm>
            <a:off x="35496" y="549806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cxnSp>
        <p:nvCxnSpPr>
          <p:cNvPr id="44" name="直接连接符 43"/>
          <p:cNvCxnSpPr/>
          <p:nvPr/>
        </p:nvCxnSpPr>
        <p:spPr>
          <a:xfrm flipV="1">
            <a:off x="-36512" y="5661248"/>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0" y="25593"/>
            <a:ext cx="805029" cy="338554"/>
          </a:xfrm>
          <a:prstGeom prst="rect">
            <a:avLst/>
          </a:prstGeom>
          <a:noFill/>
        </p:spPr>
        <p:txBody>
          <a:bodyPr wrap="none" rtlCol="0">
            <a:spAutoFit/>
          </a:bodyPr>
          <a:lstStyle/>
          <a:p>
            <a:r>
              <a:rPr lang="zh-CN" altLang="en-US" sz="1600" b="1" u="sng" dirty="0" smtClean="0"/>
              <a:t>接上页</a:t>
            </a:r>
            <a:endParaRPr lang="zh-CN" altLang="en-US" sz="1600" b="1" u="sng" dirty="0"/>
          </a:p>
        </p:txBody>
      </p:sp>
      <p:sp>
        <p:nvSpPr>
          <p:cNvPr id="46" name="TextBox 45"/>
          <p:cNvSpPr txBox="1"/>
          <p:nvPr/>
        </p:nvSpPr>
        <p:spPr>
          <a:xfrm>
            <a:off x="4427984" y="-27384"/>
            <a:ext cx="4608512" cy="5098832"/>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20.</a:t>
            </a:r>
            <a:r>
              <a:rPr lang="zh-CN" altLang="en-US" sz="1400" dirty="0">
                <a:solidFill>
                  <a:srgbClr val="FF0000"/>
                </a:solidFill>
                <a:latin typeface="微软雅黑" pitchFamily="34" charset="-122"/>
                <a:ea typeface="微软雅黑" pitchFamily="34" charset="-122"/>
              </a:rPr>
              <a:t>商品</a:t>
            </a:r>
            <a:r>
              <a:rPr lang="zh-CN" altLang="en-US" sz="1400" dirty="0" smtClean="0">
                <a:solidFill>
                  <a:srgbClr val="FF0000"/>
                </a:solidFill>
                <a:latin typeface="微软雅黑" pitchFamily="34" charset="-122"/>
                <a:ea typeface="微软雅黑" pitchFamily="34" charset="-122"/>
              </a:rPr>
              <a:t>详情续</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，与</a:t>
            </a:r>
            <a:r>
              <a:rPr lang="en-US" altLang="zh-CN" sz="1400" dirty="0" smtClean="0">
                <a:solidFill>
                  <a:srgbClr val="FF0000"/>
                </a:solidFill>
                <a:latin typeface="微软雅黑" pitchFamily="34" charset="-122"/>
                <a:ea typeface="微软雅黑" pitchFamily="34" charset="-122"/>
              </a:rPr>
              <a:t>19.</a:t>
            </a:r>
            <a:r>
              <a:rPr lang="zh-CN" altLang="en-US" sz="1400" dirty="0">
                <a:solidFill>
                  <a:srgbClr val="FF0000"/>
                </a:solidFill>
                <a:latin typeface="微软雅黑" pitchFamily="34" charset="-122"/>
                <a:ea typeface="微软雅黑" pitchFamily="34" charset="-122"/>
              </a:rPr>
              <a:t>商品</a:t>
            </a:r>
            <a:r>
              <a:rPr lang="zh-CN" altLang="en-US" sz="1400" dirty="0" smtClean="0">
                <a:solidFill>
                  <a:srgbClr val="FF0000"/>
                </a:solidFill>
                <a:latin typeface="微软雅黑" pitchFamily="34" charset="-122"/>
                <a:ea typeface="微软雅黑" pitchFamily="34" charset="-122"/>
              </a:rPr>
              <a:t>详情</a:t>
            </a:r>
            <a:r>
              <a:rPr lang="zh-CN" altLang="en-US" sz="1400" dirty="0" smtClean="0">
                <a:latin typeface="微软雅黑" pitchFamily="34" charset="-122"/>
                <a:ea typeface="微软雅黑" pitchFamily="34" charset="-122"/>
              </a:rPr>
              <a:t>页是同一页。手机屏幕手指将</a:t>
            </a:r>
            <a:r>
              <a:rPr lang="en-US" altLang="zh-CN" sz="1400" dirty="0" smtClean="0">
                <a:solidFill>
                  <a:srgbClr val="FF0000"/>
                </a:solidFill>
                <a:latin typeface="微软雅黑" pitchFamily="34" charset="-122"/>
                <a:ea typeface="微软雅黑" pitchFamily="34" charset="-122"/>
              </a:rPr>
              <a:t>19.</a:t>
            </a:r>
            <a:r>
              <a:rPr lang="zh-CN" altLang="en-US" sz="1400" dirty="0">
                <a:solidFill>
                  <a:srgbClr val="FF0000"/>
                </a:solidFill>
                <a:latin typeface="微软雅黑" pitchFamily="34" charset="-122"/>
                <a:ea typeface="微软雅黑" pitchFamily="34" charset="-122"/>
              </a:rPr>
              <a:t>商品详情</a:t>
            </a:r>
            <a:r>
              <a:rPr lang="zh-CN" altLang="en-US" sz="1400" dirty="0" smtClean="0">
                <a:latin typeface="微软雅黑" pitchFamily="34" charset="-122"/>
                <a:ea typeface="微软雅黑" pitchFamily="34" charset="-122"/>
              </a:rPr>
              <a:t>页</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内容</a:t>
            </a:r>
            <a:r>
              <a:rPr lang="zh-CN" altLang="en-US" sz="1400" dirty="0" smtClean="0">
                <a:solidFill>
                  <a:srgbClr val="FF0000"/>
                </a:solidFill>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内容向上滑动出现本页。在手机屏向上滑动时</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内容和</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4</a:t>
            </a:r>
            <a:r>
              <a:rPr lang="zh-CN" altLang="en-US" sz="1400" dirty="0">
                <a:latin typeface="微软雅黑" pitchFamily="34" charset="-122"/>
                <a:ea typeface="微软雅黑" pitchFamily="34" charset="-122"/>
              </a:rPr>
              <a:t>内容：</a:t>
            </a:r>
            <a:r>
              <a:rPr lang="zh-CN" altLang="en-US" sz="1400" dirty="0" smtClean="0">
                <a:latin typeface="微软雅黑" pitchFamily="34" charset="-122"/>
                <a:ea typeface="微软雅黑" pitchFamily="34" charset="-122"/>
              </a:rPr>
              <a:t>状态栏位置始终不动，向上滑动的内容只有</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内容和</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内容：产品实物图片。</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内容：该产品详细说明。</a:t>
            </a:r>
            <a:endParaRPr lang="en-US" altLang="zh-CN" sz="1400" dirty="0" smtClean="0">
              <a:latin typeface="微软雅黑" pitchFamily="34" charset="-122"/>
              <a:ea typeface="微软雅黑" pitchFamily="34" charset="-122"/>
            </a:endParaRPr>
          </a:p>
          <a:p>
            <a:pPr>
              <a:lnSpc>
                <a:spcPts val="2000"/>
              </a:lnSpc>
            </a:pPr>
            <a:r>
              <a:rPr lang="zh-CN" altLang="en-US" sz="1400" b="1" u="sng" dirty="0" smtClean="0">
                <a:latin typeface="微软雅黑" pitchFamily="34" charset="-122"/>
                <a:ea typeface="微软雅黑" pitchFamily="34" charset="-122"/>
              </a:rPr>
              <a:t>该产品图片可用有多个排列在下面即可，</a:t>
            </a:r>
            <a:r>
              <a:rPr lang="zh-CN" altLang="en-US" sz="1400" dirty="0" smtClean="0">
                <a:latin typeface="微软雅黑" pitchFamily="34" charset="-122"/>
                <a:ea typeface="微软雅黑" pitchFamily="34" charset="-122"/>
              </a:rPr>
              <a:t>当手机屏幕向上滑动时显露出来。</a:t>
            </a:r>
            <a:endParaRPr lang="en-US" altLang="zh-CN" sz="1400" dirty="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     </a:t>
            </a:r>
            <a:endParaRPr lang="en-US" altLang="zh-CN" sz="1400" dirty="0" smtClean="0">
              <a:latin typeface="微软雅黑" pitchFamily="34" charset="-122"/>
              <a:ea typeface="微软雅黑" pitchFamily="34" charset="-122"/>
            </a:endParaRP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内容：状态栏。</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latin typeface="微软雅黑" pitchFamily="34" charset="-122"/>
                <a:ea typeface="微软雅黑" pitchFamily="34" charset="-122"/>
              </a:rPr>
              <a:t>效果</a:t>
            </a:r>
            <a:r>
              <a:rPr lang="zh-CN" altLang="en-US" sz="1400" dirty="0" smtClean="0">
                <a:latin typeface="微软雅黑" pitchFamily="34" charset="-122"/>
                <a:ea typeface="微软雅黑" pitchFamily="34" charset="-122"/>
              </a:rPr>
              <a:t>图：</a:t>
            </a:r>
            <a:r>
              <a:rPr lang="en-US" altLang="zh-CN" sz="1400" dirty="0">
                <a:solidFill>
                  <a:srgbClr val="FF0000"/>
                </a:solidFill>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将</a:t>
            </a:r>
            <a:r>
              <a:rPr lang="en-US" altLang="zh-CN" sz="1400" dirty="0" smtClean="0">
                <a:solidFill>
                  <a:srgbClr val="FF0000"/>
                </a:solidFill>
                <a:latin typeface="微软雅黑" pitchFamily="34" charset="-122"/>
                <a:ea typeface="微软雅黑" pitchFamily="34" charset="-122"/>
              </a:rPr>
              <a:t>19.</a:t>
            </a:r>
            <a:r>
              <a:rPr lang="zh-CN" altLang="en-US" sz="1400" dirty="0">
                <a:solidFill>
                  <a:srgbClr val="FF0000"/>
                </a:solidFill>
                <a:latin typeface="微软雅黑" pitchFamily="34" charset="-122"/>
                <a:ea typeface="微软雅黑" pitchFamily="34" charset="-122"/>
              </a:rPr>
              <a:t>商品</a:t>
            </a:r>
            <a:r>
              <a:rPr lang="zh-CN" altLang="en-US" sz="1400" dirty="0" smtClean="0">
                <a:solidFill>
                  <a:srgbClr val="FF0000"/>
                </a:solidFill>
                <a:latin typeface="微软雅黑" pitchFamily="34" charset="-122"/>
                <a:ea typeface="微软雅黑" pitchFamily="34" charset="-122"/>
              </a:rPr>
              <a:t>详情</a:t>
            </a:r>
            <a:r>
              <a:rPr lang="zh-CN" altLang="en-US" sz="1400" dirty="0" smtClean="0">
                <a:latin typeface="微软雅黑" pitchFamily="34" charset="-122"/>
                <a:ea typeface="微软雅黑" pitchFamily="34" charset="-122"/>
              </a:rPr>
              <a:t>页与</a:t>
            </a:r>
            <a:r>
              <a:rPr lang="en-US" altLang="zh-CN" sz="1400" dirty="0" smtClean="0">
                <a:solidFill>
                  <a:srgbClr val="FF0000"/>
                </a:solidFill>
                <a:latin typeface="微软雅黑" pitchFamily="34" charset="-122"/>
                <a:ea typeface="微软雅黑" pitchFamily="34" charset="-122"/>
              </a:rPr>
              <a:t>20.</a:t>
            </a:r>
            <a:r>
              <a:rPr lang="zh-CN" altLang="en-US" sz="1400" dirty="0">
                <a:solidFill>
                  <a:srgbClr val="FF0000"/>
                </a:solidFill>
                <a:latin typeface="微软雅黑" pitchFamily="34" charset="-122"/>
                <a:ea typeface="微软雅黑" pitchFamily="34" charset="-122"/>
              </a:rPr>
              <a:t>商品详情续</a:t>
            </a:r>
            <a:r>
              <a:rPr lang="en-US" altLang="zh-CN" sz="1400" dirty="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页做成同一个效果图，名称：</a:t>
            </a:r>
            <a:r>
              <a:rPr lang="en-US" altLang="zh-CN" sz="1400" dirty="0" smtClean="0">
                <a:latin typeface="微软雅黑" pitchFamily="34" charset="-122"/>
                <a:ea typeface="微软雅黑" pitchFamily="34" charset="-122"/>
              </a:rPr>
              <a:t>19-20.</a:t>
            </a:r>
            <a:r>
              <a:rPr lang="zh-CN" altLang="en-US" sz="1400" dirty="0">
                <a:latin typeface="微软雅黑" pitchFamily="34" charset="-122"/>
                <a:ea typeface="微软雅黑" pitchFamily="34" charset="-122"/>
              </a:rPr>
              <a:t>商品</a:t>
            </a:r>
            <a:r>
              <a:rPr lang="zh-CN" altLang="en-US" sz="1400" dirty="0" smtClean="0">
                <a:latin typeface="微软雅黑" pitchFamily="34" charset="-122"/>
                <a:ea typeface="微软雅黑" pitchFamily="34" charset="-122"/>
              </a:rPr>
              <a:t>详情</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Tree>
    <p:extLst>
      <p:ext uri="{BB962C8B-B14F-4D97-AF65-F5344CB8AC3E}">
        <p14:creationId xmlns:p14="http://schemas.microsoft.com/office/powerpoint/2010/main" val="1402417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40" y="1068472"/>
            <a:ext cx="4243546" cy="322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98841" y="1068472"/>
            <a:ext cx="2106739" cy="3210425"/>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2472" y="5507930"/>
            <a:ext cx="893244"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82868" y="692695"/>
            <a:ext cx="98507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6113" y="5446101"/>
            <a:ext cx="98507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5896" y="4980979"/>
            <a:ext cx="631990" cy="111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91204" y="5636432"/>
            <a:ext cx="8572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547664" y="23286"/>
            <a:ext cx="143340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21.</a:t>
            </a:r>
            <a:r>
              <a:rPr lang="zh-CN" altLang="en-US" dirty="0" smtClean="0">
                <a:latin typeface="微软雅黑" pitchFamily="34" charset="-122"/>
                <a:ea typeface="微软雅黑" pitchFamily="34" charset="-122"/>
              </a:rPr>
              <a:t>商品分享</a:t>
            </a:r>
            <a:endParaRPr lang="zh-CN" altLang="en-US" dirty="0">
              <a:latin typeface="微软雅黑" pitchFamily="34" charset="-122"/>
              <a:ea typeface="微软雅黑" pitchFamily="34" charset="-122"/>
            </a:endParaRPr>
          </a:p>
        </p:txBody>
      </p:sp>
      <p:cxnSp>
        <p:nvCxnSpPr>
          <p:cNvPr id="40" name="直接连接符 39"/>
          <p:cNvCxnSpPr/>
          <p:nvPr/>
        </p:nvCxnSpPr>
        <p:spPr>
          <a:xfrm flipV="1">
            <a:off x="-36512" y="5661248"/>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5496" y="557007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sp>
        <p:nvSpPr>
          <p:cNvPr id="46" name="矩形 45"/>
          <p:cNvSpPr/>
          <p:nvPr/>
        </p:nvSpPr>
        <p:spPr>
          <a:xfrm>
            <a:off x="0" y="430505"/>
            <a:ext cx="4270104" cy="4521696"/>
          </a:xfrm>
          <a:prstGeom prst="rect">
            <a:avLst/>
          </a:prstGeom>
          <a:solidFill>
            <a:srgbClr val="7F7F7F">
              <a:alpha val="9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p:cNvSpPr txBox="1"/>
          <p:nvPr/>
        </p:nvSpPr>
        <p:spPr>
          <a:xfrm>
            <a:off x="32781" y="124959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43" name="TextBox 42"/>
          <p:cNvSpPr txBox="1"/>
          <p:nvPr/>
        </p:nvSpPr>
        <p:spPr>
          <a:xfrm>
            <a:off x="32781" y="4273932"/>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sp>
        <p:nvSpPr>
          <p:cNvPr id="41" name="TextBox 40"/>
          <p:cNvSpPr txBox="1"/>
          <p:nvPr/>
        </p:nvSpPr>
        <p:spPr>
          <a:xfrm>
            <a:off x="-42278"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47"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109" y="4869453"/>
            <a:ext cx="43719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4427984" y="-27384"/>
            <a:ext cx="4608512" cy="3046988"/>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21.</a:t>
            </a:r>
            <a:r>
              <a:rPr lang="zh-CN" altLang="en-US" sz="1400" dirty="0" smtClean="0">
                <a:solidFill>
                  <a:srgbClr val="FF0000"/>
                </a:solidFill>
                <a:latin typeface="微软雅黑" pitchFamily="34" charset="-122"/>
                <a:ea typeface="微软雅黑" pitchFamily="34" charset="-122"/>
              </a:rPr>
              <a:t>商品分享</a:t>
            </a:r>
            <a:r>
              <a:rPr lang="zh-CN" altLang="en-US" sz="1400" dirty="0" smtClean="0">
                <a:latin typeface="微软雅黑" pitchFamily="34" charset="-122"/>
                <a:ea typeface="微软雅黑" pitchFamily="34" charset="-122"/>
              </a:rPr>
              <a:t>点击</a:t>
            </a:r>
            <a:r>
              <a:rPr lang="en-US" altLang="zh-CN" sz="1400" dirty="0" smtClean="0">
                <a:latin typeface="微软雅黑" pitchFamily="34" charset="-122"/>
                <a:ea typeface="微软雅黑" pitchFamily="34" charset="-122"/>
              </a:rPr>
              <a:t>19.</a:t>
            </a:r>
            <a:r>
              <a:rPr lang="zh-CN" altLang="en-US" sz="1400" dirty="0">
                <a:latin typeface="微软雅黑" pitchFamily="34" charset="-122"/>
                <a:ea typeface="微软雅黑" pitchFamily="34" charset="-122"/>
              </a:rPr>
              <a:t>商品</a:t>
            </a:r>
            <a:r>
              <a:rPr lang="zh-CN" altLang="en-US" sz="1400" dirty="0" smtClean="0">
                <a:latin typeface="微软雅黑" pitchFamily="34" charset="-122"/>
                <a:ea typeface="微软雅黑" pitchFamily="34" charset="-122"/>
              </a:rPr>
              <a:t>详情页</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区域</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内</a:t>
            </a:r>
            <a:r>
              <a:rPr lang="zh-CN" altLang="en-US" sz="1400" dirty="0">
                <a:latin typeface="微软雅黑" pitchFamily="34" charset="-122"/>
                <a:ea typeface="微软雅黑" pitchFamily="34" charset="-122"/>
              </a:rPr>
              <a:t>分享</a:t>
            </a:r>
            <a:r>
              <a:rPr lang="zh-CN" altLang="en-US" sz="1400" dirty="0" smtClean="0">
                <a:latin typeface="微软雅黑" pitchFamily="34" charset="-122"/>
                <a:ea typeface="微软雅黑" pitchFamily="34" charset="-122"/>
              </a:rPr>
              <a:t>按钮进入</a:t>
            </a:r>
            <a:r>
              <a:rPr lang="zh-CN" altLang="en-US" sz="1400" dirty="0">
                <a:latin typeface="微软雅黑" pitchFamily="34" charset="-122"/>
                <a:ea typeface="微软雅黑" pitchFamily="34" charset="-122"/>
              </a:rPr>
              <a:t>本</a:t>
            </a:r>
            <a:r>
              <a:rPr lang="zh-CN" altLang="en-US" sz="1400" dirty="0" smtClean="0">
                <a:latin typeface="微软雅黑" pitchFamily="34" charset="-122"/>
                <a:ea typeface="微软雅黑" pitchFamily="34" charset="-122"/>
              </a:rPr>
              <a:t>页。</a:t>
            </a:r>
            <a:endParaRPr lang="en-US" altLang="zh-CN"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smtClean="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 </a:t>
            </a:r>
            <a:r>
              <a:rPr lang="zh-CN" altLang="en-US" sz="1400" dirty="0" smtClean="0">
                <a:latin typeface="微软雅黑" pitchFamily="34" charset="-122"/>
                <a:ea typeface="微软雅黑" pitchFamily="34" charset="-122"/>
              </a:rPr>
              <a:t>部分出现透明度为</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的灰色窗。实际上在那页点击分享按钮就在那页的</a:t>
            </a:r>
            <a:r>
              <a:rPr lang="zh-CN" altLang="en-US" sz="1400" dirty="0">
                <a:latin typeface="微软雅黑" pitchFamily="34" charset="-122"/>
                <a:ea typeface="微软雅黑" pitchFamily="34" charset="-122"/>
              </a:rPr>
              <a:t>上部分出现透明度为</a:t>
            </a:r>
            <a:r>
              <a:rPr lang="en-US" altLang="zh-CN" sz="1400" dirty="0">
                <a:latin typeface="微软雅黑" pitchFamily="34" charset="-122"/>
                <a:ea typeface="微软雅黑" pitchFamily="34" charset="-122"/>
              </a:rPr>
              <a:t>8%</a:t>
            </a:r>
            <a:r>
              <a:rPr lang="zh-CN" altLang="en-US" sz="1400" dirty="0">
                <a:latin typeface="微软雅黑" pitchFamily="34" charset="-122"/>
                <a:ea typeface="微软雅黑" pitchFamily="34" charset="-122"/>
              </a:rPr>
              <a:t>的灰色窗。</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页效果图名称</a:t>
            </a:r>
            <a:r>
              <a:rPr lang="zh-CN" altLang="en-US" sz="1400" dirty="0" smtClean="0">
                <a:latin typeface="微软雅黑" pitchFamily="34" charset="-122"/>
                <a:ea typeface="微软雅黑" pitchFamily="34" charset="-122"/>
              </a:rPr>
              <a:t>：</a:t>
            </a:r>
            <a:r>
              <a:rPr lang="en-US" altLang="zh-CN" sz="1400" dirty="0" smtClean="0">
                <a:solidFill>
                  <a:srgbClr val="FF0000"/>
                </a:solidFill>
                <a:latin typeface="微软雅黑" pitchFamily="34" charset="-122"/>
                <a:ea typeface="微软雅黑" pitchFamily="34" charset="-122"/>
              </a:rPr>
              <a:t>21.</a:t>
            </a:r>
            <a:r>
              <a:rPr lang="zh-CN" altLang="en-US" sz="1400" dirty="0" smtClean="0">
                <a:solidFill>
                  <a:srgbClr val="FF0000"/>
                </a:solidFill>
                <a:latin typeface="微软雅黑" pitchFamily="34" charset="-122"/>
                <a:ea typeface="微软雅黑" pitchFamily="34" charset="-122"/>
              </a:rPr>
              <a:t>商品分享</a:t>
            </a:r>
            <a:endParaRPr lang="en-US" altLang="zh-CN" sz="1400" dirty="0">
              <a:solidFill>
                <a:srgbClr val="FF0000"/>
              </a:solidFill>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Tree>
    <p:extLst>
      <p:ext uri="{BB962C8B-B14F-4D97-AF65-F5344CB8AC3E}">
        <p14:creationId xmlns:p14="http://schemas.microsoft.com/office/powerpoint/2010/main" val="32568470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8" name="TextBox 7"/>
          <p:cNvSpPr txBox="1"/>
          <p:nvPr/>
        </p:nvSpPr>
        <p:spPr>
          <a:xfrm>
            <a:off x="1761715" y="61173"/>
            <a:ext cx="1106393"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22.</a:t>
            </a:r>
            <a:r>
              <a:rPr lang="zh-CN" altLang="en-US" dirty="0">
                <a:latin typeface="微软雅黑" pitchFamily="34" charset="-122"/>
                <a:ea typeface="微软雅黑" pitchFamily="34" charset="-122"/>
              </a:rPr>
              <a:t>客</a:t>
            </a:r>
            <a:r>
              <a:rPr lang="zh-CN" altLang="en-US" dirty="0" smtClean="0">
                <a:latin typeface="微软雅黑" pitchFamily="34" charset="-122"/>
                <a:ea typeface="微软雅黑" pitchFamily="34" charset="-122"/>
              </a:rPr>
              <a:t>服</a:t>
            </a:r>
            <a:r>
              <a:rPr lang="en-US" altLang="zh-CN" dirty="0" smtClean="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672672"/>
            <a:ext cx="4243546" cy="34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941168"/>
            <a:ext cx="370790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76672"/>
            <a:ext cx="4243546"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411" y="620688"/>
            <a:ext cx="1886341"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691680" y="611396"/>
            <a:ext cx="723275" cy="307777"/>
          </a:xfrm>
          <a:prstGeom prst="rect">
            <a:avLst/>
          </a:prstGeom>
          <a:noFill/>
        </p:spPr>
        <p:txBody>
          <a:bodyPr wrap="none" rtlCol="0">
            <a:spAutoFit/>
          </a:bodyPr>
          <a:lstStyle/>
          <a:p>
            <a:r>
              <a:rPr lang="zh-CN" altLang="en-US" sz="1400" b="1" dirty="0" smtClean="0">
                <a:latin typeface="黑体" pitchFamily="49" charset="-122"/>
                <a:ea typeface="黑体" pitchFamily="49" charset="-122"/>
              </a:rPr>
              <a:t>猫爪击</a:t>
            </a:r>
            <a:endParaRPr lang="zh-CN" altLang="en-US" sz="1400" b="1" dirty="0">
              <a:latin typeface="黑体" pitchFamily="49" charset="-122"/>
              <a:ea typeface="黑体" pitchFamily="49" charset="-122"/>
            </a:endParaRPr>
          </a:p>
        </p:txBody>
      </p:sp>
      <p:pic>
        <p:nvPicPr>
          <p:cNvPr id="3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1642455"/>
            <a:ext cx="2304256"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907704" y="1619508"/>
            <a:ext cx="881973" cy="369332"/>
          </a:xfrm>
          <a:prstGeom prst="rect">
            <a:avLst/>
          </a:prstGeom>
          <a:noFill/>
        </p:spPr>
        <p:txBody>
          <a:bodyPr wrap="none" rtlCol="0">
            <a:spAutoFit/>
          </a:bodyPr>
          <a:lstStyle/>
          <a:p>
            <a:r>
              <a:rPr lang="zh-CN" altLang="en-US" b="1" dirty="0" smtClean="0">
                <a:solidFill>
                  <a:schemeClr val="bg1">
                    <a:lumMod val="65000"/>
                  </a:schemeClr>
                </a:solidFill>
                <a:latin typeface="+mn-ea"/>
              </a:rPr>
              <a:t>猫爪击</a:t>
            </a:r>
            <a:endParaRPr lang="zh-CN" altLang="en-US" b="1" dirty="0">
              <a:solidFill>
                <a:schemeClr val="bg1">
                  <a:lumMod val="65000"/>
                </a:schemeClr>
              </a:solidFill>
              <a:latin typeface="+mn-ea"/>
            </a:endParaRPr>
          </a:p>
        </p:txBody>
      </p:sp>
      <p:pic>
        <p:nvPicPr>
          <p:cNvPr id="9"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8905" y="757876"/>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4427984" y="-27384"/>
            <a:ext cx="4608512" cy="2021066"/>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22.</a:t>
            </a:r>
            <a:r>
              <a:rPr lang="zh-CN" altLang="en-US" sz="1400" dirty="0" smtClean="0">
                <a:solidFill>
                  <a:srgbClr val="FF0000"/>
                </a:solidFill>
                <a:latin typeface="微软雅黑" pitchFamily="34" charset="-122"/>
                <a:ea typeface="微软雅黑" pitchFamily="34" charset="-122"/>
              </a:rPr>
              <a:t>客服</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19.</a:t>
            </a:r>
            <a:r>
              <a:rPr lang="zh-CN" altLang="en-US" sz="1400" dirty="0">
                <a:latin typeface="微软雅黑" pitchFamily="34" charset="-122"/>
                <a:ea typeface="微软雅黑" pitchFamily="34" charset="-122"/>
              </a:rPr>
              <a:t>商品</a:t>
            </a:r>
            <a:r>
              <a:rPr lang="zh-CN" altLang="en-US" sz="1400" dirty="0" smtClean="0">
                <a:latin typeface="微软雅黑" pitchFamily="34" charset="-122"/>
                <a:ea typeface="微软雅黑" pitchFamily="34" charset="-122"/>
              </a:rPr>
              <a:t>详情页的客服         按钮进入本页。点击</a:t>
            </a:r>
            <a:r>
              <a:rPr lang="zh-CN" altLang="en-US" b="1" dirty="0" smtClean="0">
                <a:latin typeface="+mn-ea"/>
              </a:rPr>
              <a:t>﹤</a:t>
            </a:r>
            <a:r>
              <a:rPr lang="zh-CN" altLang="en-US" sz="1400" dirty="0" smtClean="0">
                <a:latin typeface="微软雅黑" pitchFamily="34" charset="-122"/>
                <a:ea typeface="微软雅黑" pitchFamily="34" charset="-122"/>
              </a:rPr>
              <a:t>返回</a:t>
            </a:r>
            <a:r>
              <a:rPr lang="zh-CN" altLang="en-US" sz="1400" dirty="0" smtClean="0">
                <a:latin typeface="宋体"/>
                <a:ea typeface="宋体"/>
              </a:rPr>
              <a:t>上一页。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smtClean="0">
                <a:latin typeface="微软雅黑" pitchFamily="34" charset="-122"/>
                <a:ea typeface="微软雅黑" pitchFamily="34" charset="-122"/>
              </a:rPr>
              <a:t>22.</a:t>
            </a:r>
            <a:r>
              <a:rPr lang="zh-CN" altLang="en-US" sz="1400" dirty="0" smtClean="0">
                <a:latin typeface="微软雅黑" pitchFamily="34" charset="-122"/>
                <a:ea typeface="微软雅黑" pitchFamily="34" charset="-122"/>
              </a:rPr>
              <a:t>客服</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pic>
        <p:nvPicPr>
          <p:cNvPr id="614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5980" y="566748"/>
            <a:ext cx="262444"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33885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8" name="TextBox 7"/>
          <p:cNvSpPr txBox="1"/>
          <p:nvPr/>
        </p:nvSpPr>
        <p:spPr>
          <a:xfrm>
            <a:off x="1761715" y="61173"/>
            <a:ext cx="1106393"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23.</a:t>
            </a:r>
            <a:r>
              <a:rPr lang="zh-CN" altLang="en-US" dirty="0">
                <a:latin typeface="微软雅黑" pitchFamily="34" charset="-122"/>
                <a:ea typeface="微软雅黑" pitchFamily="34" charset="-122"/>
              </a:rPr>
              <a:t>客</a:t>
            </a:r>
            <a:r>
              <a:rPr lang="zh-CN" altLang="en-US" dirty="0" smtClean="0">
                <a:latin typeface="微软雅黑" pitchFamily="34" charset="-122"/>
                <a:ea typeface="微软雅黑" pitchFamily="34" charset="-122"/>
              </a:rPr>
              <a:t>服</a:t>
            </a:r>
            <a:r>
              <a:rPr lang="en-US" altLang="zh-CN" dirty="0" smtClean="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672672"/>
            <a:ext cx="4243546" cy="34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941168"/>
            <a:ext cx="370790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76672"/>
            <a:ext cx="4243546"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411" y="620688"/>
            <a:ext cx="1886341"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691680" y="611396"/>
            <a:ext cx="723275" cy="307777"/>
          </a:xfrm>
          <a:prstGeom prst="rect">
            <a:avLst/>
          </a:prstGeom>
          <a:noFill/>
        </p:spPr>
        <p:txBody>
          <a:bodyPr wrap="none" rtlCol="0">
            <a:spAutoFit/>
          </a:bodyPr>
          <a:lstStyle/>
          <a:p>
            <a:r>
              <a:rPr lang="zh-CN" altLang="en-US" sz="1400" b="1" dirty="0" smtClean="0">
                <a:latin typeface="黑体" pitchFamily="49" charset="-122"/>
                <a:ea typeface="黑体" pitchFamily="49" charset="-122"/>
              </a:rPr>
              <a:t>猫爪击</a:t>
            </a:r>
            <a:endParaRPr lang="zh-CN" altLang="en-US" sz="1400" b="1" dirty="0">
              <a:latin typeface="黑体" pitchFamily="49" charset="-122"/>
              <a:ea typeface="黑体" pitchFamily="49" charset="-122"/>
            </a:endParaRPr>
          </a:p>
        </p:txBody>
      </p:sp>
      <p:pic>
        <p:nvPicPr>
          <p:cNvPr id="3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1642455"/>
            <a:ext cx="2304256"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907704" y="1619508"/>
            <a:ext cx="881973" cy="369332"/>
          </a:xfrm>
          <a:prstGeom prst="rect">
            <a:avLst/>
          </a:prstGeom>
          <a:noFill/>
        </p:spPr>
        <p:txBody>
          <a:bodyPr wrap="none" rtlCol="0">
            <a:spAutoFit/>
          </a:bodyPr>
          <a:lstStyle/>
          <a:p>
            <a:r>
              <a:rPr lang="zh-CN" altLang="en-US" b="1" dirty="0" smtClean="0">
                <a:solidFill>
                  <a:schemeClr val="bg1">
                    <a:lumMod val="65000"/>
                  </a:schemeClr>
                </a:solidFill>
                <a:latin typeface="+mn-ea"/>
              </a:rPr>
              <a:t>猫爪击</a:t>
            </a:r>
            <a:endParaRPr lang="zh-CN" altLang="en-US" b="1" dirty="0">
              <a:solidFill>
                <a:schemeClr val="bg1">
                  <a:lumMod val="65000"/>
                </a:schemeClr>
              </a:solidFill>
              <a:latin typeface="+mn-ea"/>
            </a:endParaRPr>
          </a:p>
        </p:txBody>
      </p:sp>
      <p:pic>
        <p:nvPicPr>
          <p:cNvPr id="409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97" y="476672"/>
            <a:ext cx="4129608"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544" y="680120"/>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155679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273792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8905" y="757876"/>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4427984" y="-27384"/>
            <a:ext cx="4608512" cy="1764586"/>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23.</a:t>
            </a:r>
            <a:r>
              <a:rPr lang="zh-CN" altLang="en-US" sz="1400" dirty="0" smtClean="0">
                <a:solidFill>
                  <a:srgbClr val="FF0000"/>
                </a:solidFill>
                <a:latin typeface="微软雅黑" pitchFamily="34" charset="-122"/>
                <a:ea typeface="微软雅黑" pitchFamily="34" charset="-122"/>
              </a:rPr>
              <a:t>客服</a:t>
            </a:r>
            <a:r>
              <a:rPr lang="en-US" altLang="zh-CN" sz="1400" dirty="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，点击</a:t>
            </a:r>
            <a:r>
              <a:rPr lang="en-US" altLang="zh-CN" sz="1400" dirty="0"/>
              <a:t>22.</a:t>
            </a:r>
            <a:r>
              <a:rPr lang="zh-CN" altLang="en-US" sz="1400" dirty="0"/>
              <a:t>客服</a:t>
            </a:r>
            <a:r>
              <a:rPr lang="en-US" altLang="zh-CN" sz="1400" dirty="0" smtClean="0"/>
              <a:t>1</a:t>
            </a:r>
            <a:r>
              <a:rPr lang="zh-CN" altLang="en-US" sz="1400" dirty="0" smtClean="0"/>
              <a:t>写字区输入文字</a:t>
            </a:r>
            <a:r>
              <a:rPr lang="zh-CN" altLang="en-US" sz="1400" dirty="0" smtClean="0">
                <a:latin typeface="微软雅黑" pitchFamily="34" charset="-122"/>
                <a:ea typeface="微软雅黑" pitchFamily="34" charset="-122"/>
              </a:rPr>
              <a:t>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smtClean="0">
                <a:latin typeface="微软雅黑" pitchFamily="34" charset="-122"/>
                <a:ea typeface="微软雅黑" pitchFamily="34" charset="-122"/>
              </a:rPr>
              <a:t>23.</a:t>
            </a:r>
            <a:r>
              <a:rPr lang="zh-CN" altLang="en-US" sz="1400" dirty="0" smtClean="0">
                <a:latin typeface="微软雅黑" pitchFamily="34" charset="-122"/>
                <a:ea typeface="微软雅黑" pitchFamily="34" charset="-122"/>
              </a:rPr>
              <a:t>客服</a:t>
            </a:r>
            <a:r>
              <a:rPr lang="en-US" altLang="zh-CN" sz="1400" dirty="0">
                <a:latin typeface="微软雅黑" pitchFamily="34" charset="-122"/>
                <a:ea typeface="微软雅黑" pitchFamily="34" charset="-122"/>
              </a:rPr>
              <a:t>2</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pic>
        <p:nvPicPr>
          <p:cNvPr id="7171"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590" y="3429000"/>
            <a:ext cx="42767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6161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672672"/>
            <a:ext cx="4243546" cy="34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941168"/>
            <a:ext cx="370790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76672"/>
            <a:ext cx="4243546"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411" y="620688"/>
            <a:ext cx="1886341"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691680" y="611396"/>
            <a:ext cx="723275" cy="307777"/>
          </a:xfrm>
          <a:prstGeom prst="rect">
            <a:avLst/>
          </a:prstGeom>
          <a:noFill/>
        </p:spPr>
        <p:txBody>
          <a:bodyPr wrap="none" rtlCol="0">
            <a:spAutoFit/>
          </a:bodyPr>
          <a:lstStyle/>
          <a:p>
            <a:r>
              <a:rPr lang="zh-CN" altLang="en-US" sz="1400" b="1" dirty="0" smtClean="0">
                <a:latin typeface="黑体" pitchFamily="49" charset="-122"/>
                <a:ea typeface="黑体" pitchFamily="49" charset="-122"/>
              </a:rPr>
              <a:t>猫爪击</a:t>
            </a:r>
            <a:endParaRPr lang="zh-CN" altLang="en-US" sz="1400" b="1" dirty="0">
              <a:latin typeface="黑体" pitchFamily="49" charset="-122"/>
              <a:ea typeface="黑体" pitchFamily="49" charset="-122"/>
            </a:endParaRPr>
          </a:p>
        </p:txBody>
      </p:sp>
      <p:pic>
        <p:nvPicPr>
          <p:cNvPr id="3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1642455"/>
            <a:ext cx="2304256"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907704" y="1619508"/>
            <a:ext cx="881973" cy="369332"/>
          </a:xfrm>
          <a:prstGeom prst="rect">
            <a:avLst/>
          </a:prstGeom>
          <a:noFill/>
        </p:spPr>
        <p:txBody>
          <a:bodyPr wrap="none" rtlCol="0">
            <a:spAutoFit/>
          </a:bodyPr>
          <a:lstStyle/>
          <a:p>
            <a:r>
              <a:rPr lang="zh-CN" altLang="en-US" b="1" dirty="0" smtClean="0">
                <a:solidFill>
                  <a:schemeClr val="bg1">
                    <a:lumMod val="65000"/>
                  </a:schemeClr>
                </a:solidFill>
                <a:latin typeface="+mn-ea"/>
              </a:rPr>
              <a:t>猫爪击</a:t>
            </a:r>
            <a:endParaRPr lang="zh-CN" altLang="en-US" b="1" dirty="0">
              <a:solidFill>
                <a:schemeClr val="bg1">
                  <a:lumMod val="65000"/>
                </a:schemeClr>
              </a:solidFill>
              <a:latin typeface="+mn-ea"/>
            </a:endParaRPr>
          </a:p>
        </p:txBody>
      </p:sp>
      <p:pic>
        <p:nvPicPr>
          <p:cNvPr id="409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97" y="476672"/>
            <a:ext cx="4129608"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544" y="680120"/>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155679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273792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8905" y="757876"/>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2"/>
            <a:ext cx="4243546"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17405" y="687854"/>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429" y="690573"/>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327" y="153583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771" y="273792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962" y="3863449"/>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1761715" y="61173"/>
            <a:ext cx="1106393"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24.</a:t>
            </a:r>
            <a:r>
              <a:rPr lang="zh-CN" altLang="en-US" dirty="0">
                <a:latin typeface="微软雅黑" pitchFamily="34" charset="-122"/>
                <a:ea typeface="微软雅黑" pitchFamily="34" charset="-122"/>
              </a:rPr>
              <a:t>客</a:t>
            </a:r>
            <a:r>
              <a:rPr lang="zh-CN" altLang="en-US" dirty="0" smtClean="0">
                <a:latin typeface="微软雅黑" pitchFamily="34" charset="-122"/>
                <a:ea typeface="微软雅黑" pitchFamily="34" charset="-122"/>
              </a:rPr>
              <a:t>服</a:t>
            </a:r>
            <a:r>
              <a:rPr lang="en-US" altLang="zh-CN" dirty="0">
                <a:latin typeface="微软雅黑" pitchFamily="34" charset="-122"/>
                <a:ea typeface="微软雅黑" pitchFamily="34" charset="-122"/>
              </a:rPr>
              <a:t>3</a:t>
            </a:r>
            <a:endParaRPr lang="zh-CN" altLang="en-US" dirty="0">
              <a:latin typeface="微软雅黑" pitchFamily="34" charset="-122"/>
              <a:ea typeface="微软雅黑" pitchFamily="34" charset="-122"/>
            </a:endParaRPr>
          </a:p>
        </p:txBody>
      </p:sp>
      <p:sp>
        <p:nvSpPr>
          <p:cNvPr id="45" name="TextBox 44"/>
          <p:cNvSpPr txBox="1"/>
          <p:nvPr/>
        </p:nvSpPr>
        <p:spPr>
          <a:xfrm>
            <a:off x="4427984" y="-27384"/>
            <a:ext cx="4608512" cy="1764586"/>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24.</a:t>
            </a:r>
            <a:r>
              <a:rPr lang="zh-CN" altLang="en-US" sz="1400" dirty="0" smtClean="0">
                <a:solidFill>
                  <a:srgbClr val="FF0000"/>
                </a:solidFill>
                <a:latin typeface="微软雅黑" pitchFamily="34" charset="-122"/>
                <a:ea typeface="微软雅黑" pitchFamily="34" charset="-122"/>
              </a:rPr>
              <a:t>客服</a:t>
            </a:r>
            <a:r>
              <a:rPr lang="en-US" altLang="zh-CN" sz="1400" dirty="0" smtClean="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，点击</a:t>
            </a:r>
            <a:r>
              <a:rPr lang="en-US" altLang="zh-CN" sz="1400" dirty="0" smtClean="0"/>
              <a:t>23.</a:t>
            </a:r>
            <a:r>
              <a:rPr lang="zh-CN" altLang="en-US" sz="1400" dirty="0"/>
              <a:t>客</a:t>
            </a:r>
            <a:r>
              <a:rPr lang="zh-CN" altLang="en-US" sz="1400" dirty="0" smtClean="0"/>
              <a:t>服</a:t>
            </a:r>
            <a:r>
              <a:rPr lang="en-US" altLang="zh-CN" sz="1400" dirty="0" smtClean="0"/>
              <a:t>2</a:t>
            </a:r>
            <a:r>
              <a:rPr lang="zh-CN" altLang="en-US" sz="1400" dirty="0" smtClean="0"/>
              <a:t>发送按钮</a:t>
            </a:r>
            <a:r>
              <a:rPr lang="zh-CN" altLang="en-US" sz="1400" dirty="0" smtClean="0">
                <a:latin typeface="微软雅黑" pitchFamily="34" charset="-122"/>
                <a:ea typeface="微软雅黑" pitchFamily="34" charset="-122"/>
              </a:rPr>
              <a:t>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smtClean="0">
                <a:latin typeface="微软雅黑" pitchFamily="34" charset="-122"/>
                <a:ea typeface="微软雅黑" pitchFamily="34" charset="-122"/>
              </a:rPr>
              <a:t>24.</a:t>
            </a:r>
            <a:r>
              <a:rPr lang="zh-CN" altLang="en-US" sz="1400" dirty="0" smtClean="0">
                <a:latin typeface="微软雅黑" pitchFamily="34" charset="-122"/>
                <a:ea typeface="微软雅黑" pitchFamily="34" charset="-122"/>
              </a:rPr>
              <a:t>客服</a:t>
            </a:r>
            <a:r>
              <a:rPr lang="en-US" altLang="zh-CN" sz="1400" dirty="0" smtClean="0">
                <a:latin typeface="微软雅黑" pitchFamily="34" charset="-122"/>
                <a:ea typeface="微软雅黑" pitchFamily="34" charset="-122"/>
              </a:rPr>
              <a:t>3</a:t>
            </a:r>
          </a:p>
          <a:p>
            <a:pPr>
              <a:lnSpc>
                <a:spcPts val="2000"/>
              </a:lnSpc>
            </a:pPr>
            <a:r>
              <a:rPr lang="en-US" altLang="zh-CN" sz="1400" dirty="0" smtClean="0">
                <a:latin typeface="微软雅黑" pitchFamily="34" charset="-122"/>
                <a:ea typeface="微软雅黑" pitchFamily="34" charset="-122"/>
              </a:rPr>
              <a:t>----------------------------------------------------------</a:t>
            </a:r>
          </a:p>
        </p:txBody>
      </p:sp>
    </p:spTree>
    <p:extLst>
      <p:ext uri="{BB962C8B-B14F-4D97-AF65-F5344CB8AC3E}">
        <p14:creationId xmlns:p14="http://schemas.microsoft.com/office/powerpoint/2010/main" val="3336892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672672"/>
            <a:ext cx="4243546" cy="34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941168"/>
            <a:ext cx="370790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76672"/>
            <a:ext cx="4243546"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411" y="620688"/>
            <a:ext cx="1886341"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691680" y="611396"/>
            <a:ext cx="723275" cy="307777"/>
          </a:xfrm>
          <a:prstGeom prst="rect">
            <a:avLst/>
          </a:prstGeom>
          <a:noFill/>
        </p:spPr>
        <p:txBody>
          <a:bodyPr wrap="none" rtlCol="0">
            <a:spAutoFit/>
          </a:bodyPr>
          <a:lstStyle/>
          <a:p>
            <a:r>
              <a:rPr lang="zh-CN" altLang="en-US" sz="1400" b="1" dirty="0" smtClean="0">
                <a:latin typeface="黑体" pitchFamily="49" charset="-122"/>
                <a:ea typeface="黑体" pitchFamily="49" charset="-122"/>
              </a:rPr>
              <a:t>猫爪击</a:t>
            </a:r>
            <a:endParaRPr lang="zh-CN" altLang="en-US" sz="1400" b="1" dirty="0">
              <a:latin typeface="黑体" pitchFamily="49" charset="-122"/>
              <a:ea typeface="黑体" pitchFamily="49" charset="-122"/>
            </a:endParaRPr>
          </a:p>
        </p:txBody>
      </p:sp>
      <p:pic>
        <p:nvPicPr>
          <p:cNvPr id="3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1642455"/>
            <a:ext cx="2304256"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907704" y="1619508"/>
            <a:ext cx="881973" cy="369332"/>
          </a:xfrm>
          <a:prstGeom prst="rect">
            <a:avLst/>
          </a:prstGeom>
          <a:noFill/>
        </p:spPr>
        <p:txBody>
          <a:bodyPr wrap="none" rtlCol="0">
            <a:spAutoFit/>
          </a:bodyPr>
          <a:lstStyle/>
          <a:p>
            <a:r>
              <a:rPr lang="zh-CN" altLang="en-US" b="1" dirty="0" smtClean="0">
                <a:solidFill>
                  <a:schemeClr val="bg1">
                    <a:lumMod val="65000"/>
                  </a:schemeClr>
                </a:solidFill>
                <a:latin typeface="+mn-ea"/>
              </a:rPr>
              <a:t>猫爪击</a:t>
            </a:r>
            <a:endParaRPr lang="zh-CN" altLang="en-US" b="1" dirty="0">
              <a:solidFill>
                <a:schemeClr val="bg1">
                  <a:lumMod val="65000"/>
                </a:schemeClr>
              </a:solidFill>
              <a:latin typeface="+mn-ea"/>
            </a:endParaRPr>
          </a:p>
        </p:txBody>
      </p:sp>
      <p:pic>
        <p:nvPicPr>
          <p:cNvPr id="409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97" y="476672"/>
            <a:ext cx="4129608"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544" y="680120"/>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155679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273792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8905" y="757876"/>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2"/>
            <a:ext cx="4243546"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17405" y="687854"/>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429" y="690573"/>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327" y="153583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771" y="273792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962" y="3863449"/>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7" y="476672"/>
            <a:ext cx="4208049"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544" y="680120"/>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450" y="117579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536" y="297599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528" y="4200128"/>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6137" y="5376281"/>
            <a:ext cx="438150" cy="356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9245" y="5373216"/>
            <a:ext cx="646331" cy="276999"/>
          </a:xfrm>
          <a:prstGeom prst="rect">
            <a:avLst/>
          </a:prstGeom>
          <a:noFill/>
        </p:spPr>
        <p:txBody>
          <a:bodyPr wrap="none" lIns="91440" tIns="45720" rIns="91440" bIns="45720">
            <a:spAutoFit/>
          </a:bodyPr>
          <a:lstStyle/>
          <a:p>
            <a:pPr algn="ctr"/>
            <a:r>
              <a:rPr lang="zh-CN" altLang="en-US" sz="1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猫爪击</a:t>
            </a:r>
            <a:endParaRPr lang="zh-CN" altLang="en-US" sz="1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8" name="TextBox 47"/>
          <p:cNvSpPr txBox="1"/>
          <p:nvPr/>
        </p:nvSpPr>
        <p:spPr>
          <a:xfrm>
            <a:off x="1761715" y="61173"/>
            <a:ext cx="1106393"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25.</a:t>
            </a:r>
            <a:r>
              <a:rPr lang="zh-CN" altLang="en-US" dirty="0">
                <a:latin typeface="微软雅黑" pitchFamily="34" charset="-122"/>
                <a:ea typeface="微软雅黑" pitchFamily="34" charset="-122"/>
              </a:rPr>
              <a:t>客</a:t>
            </a:r>
            <a:r>
              <a:rPr lang="zh-CN" altLang="en-US" dirty="0" smtClean="0">
                <a:latin typeface="微软雅黑" pitchFamily="34" charset="-122"/>
                <a:ea typeface="微软雅黑" pitchFamily="34" charset="-122"/>
              </a:rPr>
              <a:t>服</a:t>
            </a:r>
            <a:r>
              <a:rPr lang="en-US" altLang="zh-CN" dirty="0" smtClean="0">
                <a:latin typeface="微软雅黑" pitchFamily="34" charset="-122"/>
                <a:ea typeface="微软雅黑" pitchFamily="34" charset="-122"/>
              </a:rPr>
              <a:t>4</a:t>
            </a:r>
            <a:endParaRPr lang="zh-CN" altLang="en-US" dirty="0">
              <a:latin typeface="微软雅黑" pitchFamily="34" charset="-122"/>
              <a:ea typeface="微软雅黑" pitchFamily="34" charset="-122"/>
            </a:endParaRPr>
          </a:p>
        </p:txBody>
      </p:sp>
      <p:sp>
        <p:nvSpPr>
          <p:cNvPr id="49" name="TextBox 48"/>
          <p:cNvSpPr txBox="1"/>
          <p:nvPr/>
        </p:nvSpPr>
        <p:spPr>
          <a:xfrm>
            <a:off x="4427984" y="-27384"/>
            <a:ext cx="4608512" cy="2021066"/>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25.</a:t>
            </a:r>
            <a:r>
              <a:rPr lang="zh-CN" altLang="en-US" sz="1400" dirty="0" smtClean="0">
                <a:solidFill>
                  <a:srgbClr val="FF0000"/>
                </a:solidFill>
                <a:latin typeface="微软雅黑" pitchFamily="34" charset="-122"/>
                <a:ea typeface="微软雅黑" pitchFamily="34" charset="-122"/>
              </a:rPr>
              <a:t>客服</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，猫爪击官方商城客服人员回话界面进入本页。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smtClean="0">
                <a:latin typeface="微软雅黑" pitchFamily="34" charset="-122"/>
                <a:ea typeface="微软雅黑" pitchFamily="34" charset="-122"/>
              </a:rPr>
              <a:t>25.</a:t>
            </a:r>
            <a:r>
              <a:rPr lang="zh-CN" altLang="en-US" sz="1400" dirty="0" smtClean="0">
                <a:latin typeface="微软雅黑" pitchFamily="34" charset="-122"/>
                <a:ea typeface="微软雅黑" pitchFamily="34" charset="-122"/>
              </a:rPr>
              <a:t>客服</a:t>
            </a:r>
            <a:r>
              <a:rPr lang="en-US" altLang="zh-CN" sz="1400" dirty="0">
                <a:latin typeface="微软雅黑" pitchFamily="34" charset="-122"/>
                <a:ea typeface="微软雅黑" pitchFamily="34" charset="-122"/>
              </a:rPr>
              <a:t>4</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pic>
        <p:nvPicPr>
          <p:cNvPr id="50"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95846" y="705002"/>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8264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672672"/>
            <a:ext cx="4243546" cy="34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941168"/>
            <a:ext cx="370790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76672"/>
            <a:ext cx="4243546"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411" y="620688"/>
            <a:ext cx="1886341"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691680" y="611396"/>
            <a:ext cx="723275" cy="307777"/>
          </a:xfrm>
          <a:prstGeom prst="rect">
            <a:avLst/>
          </a:prstGeom>
          <a:noFill/>
        </p:spPr>
        <p:txBody>
          <a:bodyPr wrap="none" rtlCol="0">
            <a:spAutoFit/>
          </a:bodyPr>
          <a:lstStyle/>
          <a:p>
            <a:r>
              <a:rPr lang="zh-CN" altLang="en-US" sz="1400" b="1" dirty="0" smtClean="0">
                <a:latin typeface="黑体" pitchFamily="49" charset="-122"/>
                <a:ea typeface="黑体" pitchFamily="49" charset="-122"/>
              </a:rPr>
              <a:t>猫爪击</a:t>
            </a:r>
            <a:endParaRPr lang="zh-CN" altLang="en-US" sz="1400" b="1" dirty="0">
              <a:latin typeface="黑体" pitchFamily="49" charset="-122"/>
              <a:ea typeface="黑体" pitchFamily="49" charset="-122"/>
            </a:endParaRPr>
          </a:p>
        </p:txBody>
      </p:sp>
      <p:pic>
        <p:nvPicPr>
          <p:cNvPr id="3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1642455"/>
            <a:ext cx="2304256"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907704" y="1619508"/>
            <a:ext cx="881973" cy="369332"/>
          </a:xfrm>
          <a:prstGeom prst="rect">
            <a:avLst/>
          </a:prstGeom>
          <a:noFill/>
        </p:spPr>
        <p:txBody>
          <a:bodyPr wrap="none" rtlCol="0">
            <a:spAutoFit/>
          </a:bodyPr>
          <a:lstStyle/>
          <a:p>
            <a:r>
              <a:rPr lang="zh-CN" altLang="en-US" b="1" dirty="0" smtClean="0">
                <a:solidFill>
                  <a:schemeClr val="bg1">
                    <a:lumMod val="65000"/>
                  </a:schemeClr>
                </a:solidFill>
                <a:latin typeface="+mn-ea"/>
              </a:rPr>
              <a:t>猫爪击</a:t>
            </a:r>
            <a:endParaRPr lang="zh-CN" altLang="en-US" b="1" dirty="0">
              <a:solidFill>
                <a:schemeClr val="bg1">
                  <a:lumMod val="65000"/>
                </a:schemeClr>
              </a:solidFill>
              <a:latin typeface="+mn-ea"/>
            </a:endParaRPr>
          </a:p>
        </p:txBody>
      </p:sp>
      <p:pic>
        <p:nvPicPr>
          <p:cNvPr id="409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97" y="476672"/>
            <a:ext cx="4129608"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544" y="680120"/>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155679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273792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8905" y="757876"/>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2"/>
            <a:ext cx="4243546"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17405" y="687854"/>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782" y="472802"/>
            <a:ext cx="4213823" cy="626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850" y="680120"/>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634" y="927660"/>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931" y="2720680"/>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95846" y="705002"/>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1761715" y="61173"/>
            <a:ext cx="1106393"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26.</a:t>
            </a:r>
            <a:r>
              <a:rPr lang="zh-CN" altLang="en-US" dirty="0">
                <a:latin typeface="微软雅黑" pitchFamily="34" charset="-122"/>
                <a:ea typeface="微软雅黑" pitchFamily="34" charset="-122"/>
              </a:rPr>
              <a:t>客</a:t>
            </a:r>
            <a:r>
              <a:rPr lang="zh-CN" altLang="en-US" dirty="0" smtClean="0">
                <a:latin typeface="微软雅黑" pitchFamily="34" charset="-122"/>
                <a:ea typeface="微软雅黑" pitchFamily="34" charset="-122"/>
              </a:rPr>
              <a:t>服</a:t>
            </a:r>
            <a:r>
              <a:rPr lang="en-US" altLang="zh-CN" dirty="0" smtClean="0">
                <a:latin typeface="微软雅黑" pitchFamily="34" charset="-122"/>
                <a:ea typeface="微软雅黑" pitchFamily="34" charset="-122"/>
              </a:rPr>
              <a:t>5</a:t>
            </a:r>
            <a:endParaRPr lang="zh-CN" altLang="en-US" dirty="0">
              <a:latin typeface="微软雅黑" pitchFamily="34" charset="-122"/>
              <a:ea typeface="微软雅黑" pitchFamily="34" charset="-122"/>
            </a:endParaRPr>
          </a:p>
        </p:txBody>
      </p:sp>
      <p:sp>
        <p:nvSpPr>
          <p:cNvPr id="45" name="TextBox 44"/>
          <p:cNvSpPr txBox="1"/>
          <p:nvPr/>
        </p:nvSpPr>
        <p:spPr>
          <a:xfrm>
            <a:off x="4427984" y="-27384"/>
            <a:ext cx="4608512" cy="1764586"/>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26.</a:t>
            </a:r>
            <a:r>
              <a:rPr lang="zh-CN" altLang="en-US" sz="1400" dirty="0" smtClean="0">
                <a:solidFill>
                  <a:srgbClr val="FF0000"/>
                </a:solidFill>
                <a:latin typeface="微软雅黑" pitchFamily="34" charset="-122"/>
                <a:ea typeface="微软雅黑" pitchFamily="34" charset="-122"/>
              </a:rPr>
              <a:t>客服</a:t>
            </a:r>
            <a:r>
              <a:rPr lang="en-US" altLang="zh-CN" sz="1400" dirty="0" smtClean="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25.</a:t>
            </a:r>
            <a:r>
              <a:rPr lang="zh-CN" altLang="en-US" sz="1400" dirty="0">
                <a:latin typeface="微软雅黑" pitchFamily="34" charset="-122"/>
                <a:ea typeface="微软雅黑" pitchFamily="34" charset="-122"/>
              </a:rPr>
              <a:t>客服</a:t>
            </a:r>
            <a:r>
              <a:rPr lang="en-US" altLang="zh-CN" sz="1400" dirty="0" smtClean="0">
                <a:latin typeface="微软雅黑" pitchFamily="34" charset="-122"/>
                <a:ea typeface="微软雅黑" pitchFamily="34" charset="-122"/>
              </a:rPr>
              <a:t>4       </a:t>
            </a:r>
            <a:r>
              <a:rPr lang="zh-CN" altLang="en-US" sz="1400" dirty="0" smtClean="0">
                <a:latin typeface="微软雅黑" pitchFamily="34" charset="-122"/>
                <a:ea typeface="微软雅黑" pitchFamily="34" charset="-122"/>
              </a:rPr>
              <a:t>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smtClean="0">
                <a:latin typeface="微软雅黑" pitchFamily="34" charset="-122"/>
                <a:ea typeface="微软雅黑" pitchFamily="34" charset="-122"/>
              </a:rPr>
              <a:t>26.</a:t>
            </a:r>
            <a:r>
              <a:rPr lang="zh-CN" altLang="en-US" sz="1400" dirty="0" smtClean="0">
                <a:latin typeface="微软雅黑" pitchFamily="34" charset="-122"/>
                <a:ea typeface="微软雅黑" pitchFamily="34" charset="-122"/>
              </a:rPr>
              <a:t>客服</a:t>
            </a:r>
            <a:r>
              <a:rPr lang="en-US" altLang="zh-CN" sz="1400" dirty="0" smtClean="0">
                <a:latin typeface="微软雅黑" pitchFamily="34" charset="-122"/>
                <a:ea typeface="微软雅黑" pitchFamily="34" charset="-122"/>
              </a:rPr>
              <a:t>5</a:t>
            </a:r>
          </a:p>
          <a:p>
            <a:pPr>
              <a:lnSpc>
                <a:spcPts val="2000"/>
              </a:lnSpc>
            </a:pPr>
            <a:r>
              <a:rPr lang="en-US" altLang="zh-CN" sz="1400" dirty="0" smtClean="0">
                <a:latin typeface="微软雅黑" pitchFamily="34" charset="-122"/>
                <a:ea typeface="微软雅黑" pitchFamily="34" charset="-122"/>
              </a:rPr>
              <a:t>----------------------------------------------------------</a:t>
            </a:r>
          </a:p>
        </p:txBody>
      </p:sp>
      <p:pic>
        <p:nvPicPr>
          <p:cNvPr id="8194"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92280" y="653934"/>
            <a:ext cx="216024" cy="24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489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smtClean="0"/>
              <a:t>                                         </a:t>
            </a:r>
          </a:p>
          <a:p>
            <a:endParaRPr lang="en-US" altLang="zh-CN" dirty="0" smtClean="0"/>
          </a:p>
          <a:p>
            <a:endParaRPr lang="en-US" altLang="zh-CN" dirty="0" smtClean="0"/>
          </a:p>
        </p:txBody>
      </p:sp>
      <p:sp>
        <p:nvSpPr>
          <p:cNvPr id="7" name="TextBox 6"/>
          <p:cNvSpPr txBox="1"/>
          <p:nvPr/>
        </p:nvSpPr>
        <p:spPr>
          <a:xfrm>
            <a:off x="4572000" y="6885"/>
            <a:ext cx="4464496" cy="4031873"/>
          </a:xfrm>
          <a:prstGeom prst="rect">
            <a:avLst/>
          </a:prstGeom>
          <a:noFill/>
        </p:spPr>
        <p:txBody>
          <a:bodyPr wrap="square" rtlCol="0">
            <a:spAutoFit/>
          </a:bodyPr>
          <a:lstStyle/>
          <a:p>
            <a:r>
              <a:rPr lang="zh-CN" altLang="en-US" dirty="0" smtClean="0"/>
              <a:t>                        </a:t>
            </a:r>
            <a:r>
              <a:rPr lang="zh-CN" altLang="en-US" sz="1400" u="sng"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 </a:t>
            </a:r>
            <a:endParaRPr lang="en-US" altLang="zh-CN" sz="1400" dirty="0" smtClean="0">
              <a:latin typeface="微软雅黑" pitchFamily="34" charset="-122"/>
              <a:ea typeface="微软雅黑" pitchFamily="34" charset="-122"/>
            </a:endParaRPr>
          </a:p>
          <a:p>
            <a:r>
              <a:rPr lang="en-US" altLang="zh-CN" sz="1400" dirty="0" smtClean="0">
                <a:latin typeface="微软雅黑" pitchFamily="34" charset="-122"/>
                <a:ea typeface="微软雅黑" pitchFamily="34" charset="-122"/>
              </a:rPr>
              <a:t>--------------------------------------------------------</a:t>
            </a:r>
          </a:p>
          <a:p>
            <a:r>
              <a:rPr lang="zh-CN" altLang="en-US" sz="1400" dirty="0" smtClean="0">
                <a:latin typeface="微软雅黑" pitchFamily="34" charset="-122"/>
                <a:ea typeface="微软雅黑" pitchFamily="34" charset="-122"/>
              </a:rPr>
              <a:t>本页叫</a:t>
            </a:r>
            <a:r>
              <a:rPr lang="zh-CN" altLang="en-US" sz="1400" dirty="0" smtClean="0">
                <a:solidFill>
                  <a:srgbClr val="FF0000"/>
                </a:solidFill>
                <a:latin typeface="微软雅黑" pitchFamily="34" charset="-122"/>
                <a:ea typeface="微软雅黑" pitchFamily="34" charset="-122"/>
              </a:rPr>
              <a:t>公众号首页</a:t>
            </a:r>
            <a:r>
              <a:rPr lang="zh-CN" altLang="en-US" sz="1400" dirty="0" smtClean="0">
                <a:latin typeface="微软雅黑" pitchFamily="34" charset="-122"/>
                <a:ea typeface="微软雅黑" pitchFamily="34" charset="-122"/>
              </a:rPr>
              <a:t>，点击进入猫爪击按钮跳转</a:t>
            </a:r>
            <a:r>
              <a:rPr lang="en-US" altLang="zh-CN" sz="1400" dirty="0">
                <a:solidFill>
                  <a:srgbClr val="FF0000"/>
                </a:solidFill>
              </a:rPr>
              <a:t>1</a:t>
            </a:r>
            <a:r>
              <a:rPr lang="en-US" altLang="zh-CN" sz="1400" dirty="0" smtClean="0">
                <a:solidFill>
                  <a:srgbClr val="FF0000"/>
                </a:solidFill>
              </a:rPr>
              <a:t>.</a:t>
            </a:r>
            <a:r>
              <a:rPr lang="zh-CN" altLang="en-US" sz="1400" dirty="0" smtClean="0">
                <a:solidFill>
                  <a:srgbClr val="FF0000"/>
                </a:solidFill>
              </a:rPr>
              <a:t>推荐首页</a:t>
            </a:r>
            <a:r>
              <a:rPr lang="zh-CN" altLang="en-US" sz="1400" dirty="0" smtClean="0"/>
              <a:t>页。</a:t>
            </a:r>
            <a:endParaRPr lang="zh-CN" altLang="en-US" sz="1400" dirty="0"/>
          </a:p>
          <a:p>
            <a:r>
              <a:rPr lang="en-US" altLang="zh-CN" sz="1400" dirty="0" smtClean="0">
                <a:latin typeface="微软雅黑" pitchFamily="34" charset="-122"/>
                <a:ea typeface="微软雅黑" pitchFamily="34" charset="-122"/>
              </a:rPr>
              <a:t>--------------------------------------------------------</a:t>
            </a:r>
          </a:p>
          <a:p>
            <a:endParaRPr lang="en-US" altLang="zh-CN" sz="1400" b="1" u="sng" dirty="0" smtClean="0">
              <a:latin typeface="微软雅黑" pitchFamily="34" charset="-122"/>
              <a:ea typeface="微软雅黑" pitchFamily="34" charset="-122"/>
            </a:endParaRPr>
          </a:p>
          <a:p>
            <a:endParaRPr lang="en-US" altLang="zh-CN" sz="1400" b="1" u="sng" dirty="0">
              <a:latin typeface="微软雅黑" pitchFamily="34" charset="-122"/>
              <a:ea typeface="微软雅黑" pitchFamily="34" charset="-122"/>
            </a:endParaRPr>
          </a:p>
          <a:p>
            <a:endParaRPr lang="en-US" altLang="zh-CN" sz="1400" b="1" u="sng" dirty="0" smtClean="0">
              <a:latin typeface="微软雅黑" pitchFamily="34" charset="-122"/>
              <a:ea typeface="微软雅黑" pitchFamily="34" charset="-122"/>
            </a:endParaRPr>
          </a:p>
          <a:p>
            <a:endParaRPr lang="en-US" altLang="zh-CN" sz="1400" b="1" u="sng" dirty="0">
              <a:latin typeface="微软雅黑" pitchFamily="34" charset="-122"/>
              <a:ea typeface="微软雅黑" pitchFamily="34" charset="-122"/>
            </a:endParaRPr>
          </a:p>
          <a:p>
            <a:endParaRPr lang="en-US" altLang="zh-CN" sz="1400" b="1" u="sng" dirty="0" smtClean="0">
              <a:latin typeface="微软雅黑" pitchFamily="34" charset="-122"/>
              <a:ea typeface="微软雅黑" pitchFamily="34" charset="-122"/>
            </a:endParaRPr>
          </a:p>
          <a:p>
            <a:endParaRPr lang="en-US" altLang="zh-CN" sz="1400" b="1" u="sng" dirty="0">
              <a:latin typeface="微软雅黑" pitchFamily="34" charset="-122"/>
              <a:ea typeface="微软雅黑" pitchFamily="34" charset="-122"/>
            </a:endParaRPr>
          </a:p>
          <a:p>
            <a:endParaRPr lang="en-US" altLang="zh-CN" sz="1400" b="1" u="sng" dirty="0" smtClean="0">
              <a:latin typeface="微软雅黑" pitchFamily="34" charset="-122"/>
              <a:ea typeface="微软雅黑" pitchFamily="34" charset="-122"/>
            </a:endParaRPr>
          </a:p>
          <a:p>
            <a:endParaRPr lang="en-US" altLang="zh-CN" sz="1400" b="1" u="sng" dirty="0">
              <a:latin typeface="微软雅黑" pitchFamily="34" charset="-122"/>
              <a:ea typeface="微软雅黑" pitchFamily="34" charset="-122"/>
            </a:endParaRPr>
          </a:p>
          <a:p>
            <a:r>
              <a:rPr lang="zh-CN" altLang="en-US" sz="1400" b="1" u="sng" dirty="0" smtClean="0">
                <a:latin typeface="微软雅黑" pitchFamily="34" charset="-122"/>
                <a:ea typeface="微软雅黑" pitchFamily="34" charset="-122"/>
              </a:rPr>
              <a:t>广告词：怕不健康   练猫爪击</a:t>
            </a:r>
            <a:endParaRPr lang="en-US" altLang="zh-CN" sz="1400" b="1" u="sng" dirty="0" smtClean="0">
              <a:latin typeface="微软雅黑" pitchFamily="34" charset="-122"/>
              <a:ea typeface="微软雅黑" pitchFamily="34" charset="-122"/>
            </a:endParaRPr>
          </a:p>
          <a:p>
            <a:endParaRPr lang="en-US" altLang="zh-CN" sz="1400" b="1" u="sng" dirty="0">
              <a:latin typeface="微软雅黑" pitchFamily="34" charset="-122"/>
              <a:ea typeface="微软雅黑" pitchFamily="34" charset="-122"/>
            </a:endParaRPr>
          </a:p>
          <a:p>
            <a:endParaRPr lang="en-US" altLang="zh-CN" sz="1400" b="1" u="sng" dirty="0" smtClean="0">
              <a:latin typeface="微软雅黑" pitchFamily="34" charset="-122"/>
              <a:ea typeface="微软雅黑" pitchFamily="34" charset="-122"/>
            </a:endParaRPr>
          </a:p>
          <a:p>
            <a:r>
              <a:rPr lang="zh-CN" altLang="en-US" sz="1400" b="1" u="sng" dirty="0" smtClean="0">
                <a:latin typeface="微软雅黑" pitchFamily="34" charset="-122"/>
                <a:ea typeface="微软雅黑" pitchFamily="34" charset="-122"/>
              </a:rPr>
              <a:t>猫爪击复古健身器材</a:t>
            </a:r>
            <a:endParaRPr lang="en-US" altLang="zh-CN" sz="1400" b="1" u="sng" dirty="0" smtClean="0">
              <a:latin typeface="微软雅黑" pitchFamily="34" charset="-122"/>
              <a:ea typeface="微软雅黑" pitchFamily="34" charset="-122"/>
            </a:endParaRPr>
          </a:p>
          <a:p>
            <a:r>
              <a:rPr lang="zh-CN" altLang="en-US" sz="1400" b="1" u="sng" dirty="0" smtClean="0">
                <a:latin typeface="微软雅黑" pitchFamily="34" charset="-122"/>
                <a:ea typeface="微软雅黑" pitchFamily="34" charset="-122"/>
              </a:rPr>
              <a:t>集</a:t>
            </a:r>
            <a:r>
              <a:rPr lang="zh-CN" altLang="en-US" sz="1400" b="1" u="sng" dirty="0">
                <a:latin typeface="微软雅黑" pitchFamily="34" charset="-122"/>
                <a:ea typeface="微软雅黑" pitchFamily="34" charset="-122"/>
              </a:rPr>
              <a:t>复古、时髦、萌于一身</a:t>
            </a:r>
            <a:r>
              <a:rPr lang="zh-CN" altLang="en-US" sz="1400" b="1" u="sng" dirty="0" smtClean="0">
                <a:latin typeface="微软雅黑" pitchFamily="34" charset="-122"/>
                <a:ea typeface="微软雅黑" pitchFamily="34" charset="-122"/>
              </a:rPr>
              <a:t>的造型</a:t>
            </a:r>
            <a:endParaRPr lang="zh-CN" altLang="en-US" sz="1400" b="1" u="sng" dirty="0">
              <a:latin typeface="微软雅黑" pitchFamily="34" charset="-122"/>
              <a:ea typeface="微软雅黑" pitchFamily="34" charset="-122"/>
            </a:endParaRPr>
          </a:p>
        </p:txBody>
      </p:sp>
      <p:sp>
        <p:nvSpPr>
          <p:cNvPr id="8" name="TextBox 7"/>
          <p:cNvSpPr txBox="1"/>
          <p:nvPr/>
        </p:nvSpPr>
        <p:spPr>
          <a:xfrm>
            <a:off x="1547664" y="61173"/>
            <a:ext cx="1338828"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公众号首页</a:t>
            </a:r>
            <a:endParaRPr lang="zh-CN" altLang="en-US" dirty="0">
              <a:latin typeface="微软雅黑" pitchFamily="34" charset="-122"/>
              <a:ea typeface="微软雅黑" pitchFamily="34" charset="-122"/>
            </a:endParaRPr>
          </a:p>
        </p:txBody>
      </p:sp>
      <p:cxnSp>
        <p:nvCxnSpPr>
          <p:cNvPr id="41" name="直接连接符 40"/>
          <p:cNvCxnSpPr/>
          <p:nvPr/>
        </p:nvCxnSpPr>
        <p:spPr>
          <a:xfrm>
            <a:off x="4572000"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691680" y="5024209"/>
            <a:ext cx="1047082" cy="276999"/>
          </a:xfrm>
          <a:prstGeom prst="rect">
            <a:avLst/>
          </a:prstGeom>
          <a:noFill/>
        </p:spPr>
        <p:txBody>
          <a:bodyPr wrap="none" rtlCol="0">
            <a:spAutoFit/>
          </a:bodyPr>
          <a:lstStyle/>
          <a:p>
            <a:r>
              <a:rPr lang="zh-CN" altLang="en-US" sz="1200" b="1" dirty="0" smtClean="0">
                <a:solidFill>
                  <a:schemeClr val="bg1"/>
                </a:solidFill>
              </a:rPr>
              <a:t>我来说两句</a:t>
            </a:r>
            <a:r>
              <a:rPr lang="zh-CN" altLang="en-US" sz="1200" b="1" dirty="0" smtClean="0">
                <a:solidFill>
                  <a:schemeClr val="bg1"/>
                </a:solidFill>
                <a:latin typeface="微软雅黑"/>
                <a:ea typeface="微软雅黑"/>
              </a:rPr>
              <a:t>┅</a:t>
            </a:r>
            <a:endParaRPr lang="zh-CN" altLang="en-US" sz="1200" b="1" dirty="0">
              <a:solidFill>
                <a:schemeClr val="bg1"/>
              </a:solidFill>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66517"/>
            <a:ext cx="3344207" cy="637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476" y="6021288"/>
            <a:ext cx="2805460"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187624" y="6052646"/>
            <a:ext cx="2744662" cy="369332"/>
          </a:xfrm>
          <a:prstGeom prst="rect">
            <a:avLst/>
          </a:prstGeom>
          <a:noFill/>
        </p:spPr>
        <p:txBody>
          <a:bodyPr wrap="none" rtlCol="0">
            <a:spAutoFit/>
          </a:bodyPr>
          <a:lstStyle/>
          <a:p>
            <a:r>
              <a:rPr lang="zh-CN" altLang="en-US" b="1" dirty="0" smtClean="0">
                <a:latin typeface="+mn-ea"/>
              </a:rPr>
              <a:t>进入猫爪击    在线客服</a:t>
            </a:r>
            <a:endParaRPr lang="zh-CN" altLang="en-US" dirty="0"/>
          </a:p>
        </p:txBody>
      </p:sp>
    </p:spTree>
    <p:extLst>
      <p:ext uri="{BB962C8B-B14F-4D97-AF65-F5344CB8AC3E}">
        <p14:creationId xmlns:p14="http://schemas.microsoft.com/office/powerpoint/2010/main" val="41652453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672672"/>
            <a:ext cx="4243546" cy="34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941168"/>
            <a:ext cx="370790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76672"/>
            <a:ext cx="4243546"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411" y="620688"/>
            <a:ext cx="1886341"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691680" y="611396"/>
            <a:ext cx="723275" cy="307777"/>
          </a:xfrm>
          <a:prstGeom prst="rect">
            <a:avLst/>
          </a:prstGeom>
          <a:noFill/>
        </p:spPr>
        <p:txBody>
          <a:bodyPr wrap="none" rtlCol="0">
            <a:spAutoFit/>
          </a:bodyPr>
          <a:lstStyle/>
          <a:p>
            <a:r>
              <a:rPr lang="zh-CN" altLang="en-US" sz="1400" b="1" dirty="0" smtClean="0">
                <a:latin typeface="黑体" pitchFamily="49" charset="-122"/>
                <a:ea typeface="黑体" pitchFamily="49" charset="-122"/>
              </a:rPr>
              <a:t>猫爪击</a:t>
            </a:r>
            <a:endParaRPr lang="zh-CN" altLang="en-US" sz="1400" b="1" dirty="0">
              <a:latin typeface="黑体" pitchFamily="49" charset="-122"/>
              <a:ea typeface="黑体" pitchFamily="49" charset="-122"/>
            </a:endParaRPr>
          </a:p>
        </p:txBody>
      </p:sp>
      <p:pic>
        <p:nvPicPr>
          <p:cNvPr id="3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536" y="1642455"/>
            <a:ext cx="2304256" cy="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907704" y="1619508"/>
            <a:ext cx="881973" cy="369332"/>
          </a:xfrm>
          <a:prstGeom prst="rect">
            <a:avLst/>
          </a:prstGeom>
          <a:noFill/>
        </p:spPr>
        <p:txBody>
          <a:bodyPr wrap="none" rtlCol="0">
            <a:spAutoFit/>
          </a:bodyPr>
          <a:lstStyle/>
          <a:p>
            <a:r>
              <a:rPr lang="zh-CN" altLang="en-US" b="1" dirty="0" smtClean="0">
                <a:solidFill>
                  <a:schemeClr val="bg1">
                    <a:lumMod val="65000"/>
                  </a:schemeClr>
                </a:solidFill>
                <a:latin typeface="+mn-ea"/>
              </a:rPr>
              <a:t>猫爪击</a:t>
            </a:r>
            <a:endParaRPr lang="zh-CN" altLang="en-US" b="1" dirty="0">
              <a:solidFill>
                <a:schemeClr val="bg1">
                  <a:lumMod val="65000"/>
                </a:schemeClr>
              </a:solidFill>
              <a:latin typeface="+mn-ea"/>
            </a:endParaRPr>
          </a:p>
        </p:txBody>
      </p:sp>
      <p:pic>
        <p:nvPicPr>
          <p:cNvPr id="409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97" y="476672"/>
            <a:ext cx="4129608"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544" y="680120"/>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155679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442" y="2737922"/>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8905" y="757876"/>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2"/>
            <a:ext cx="4243546"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17405" y="687854"/>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782" y="472802"/>
            <a:ext cx="4213823" cy="626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850" y="683147"/>
            <a:ext cx="287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634" y="927660"/>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931" y="2720680"/>
            <a:ext cx="24193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95846" y="705002"/>
            <a:ext cx="6477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530" y="454360"/>
            <a:ext cx="4286605" cy="6359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1761715" y="61173"/>
            <a:ext cx="166423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27.</a:t>
            </a:r>
            <a:r>
              <a:rPr lang="zh-CN" altLang="en-US" dirty="0" smtClean="0">
                <a:latin typeface="微软雅黑" pitchFamily="34" charset="-122"/>
                <a:ea typeface="微软雅黑" pitchFamily="34" charset="-122"/>
              </a:rPr>
              <a:t>空的购物车</a:t>
            </a:r>
            <a:endParaRPr lang="zh-CN" altLang="en-US" dirty="0">
              <a:latin typeface="微软雅黑" pitchFamily="34" charset="-122"/>
              <a:ea typeface="微软雅黑" pitchFamily="34" charset="-122"/>
            </a:endParaRPr>
          </a:p>
        </p:txBody>
      </p:sp>
      <p:sp>
        <p:nvSpPr>
          <p:cNvPr id="45" name="TextBox 44"/>
          <p:cNvSpPr txBox="1"/>
          <p:nvPr/>
        </p:nvSpPr>
        <p:spPr>
          <a:xfrm>
            <a:off x="4427984" y="-27384"/>
            <a:ext cx="4608512" cy="2790508"/>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27.</a:t>
            </a:r>
            <a:r>
              <a:rPr lang="zh-CN" altLang="en-US" sz="1400" dirty="0" smtClean="0">
                <a:solidFill>
                  <a:srgbClr val="FF0000"/>
                </a:solidFill>
                <a:latin typeface="微软雅黑" pitchFamily="34" charset="-122"/>
                <a:ea typeface="微软雅黑" pitchFamily="34" charset="-122"/>
              </a:rPr>
              <a:t>空的购物车</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19.</a:t>
            </a:r>
            <a:r>
              <a:rPr lang="zh-CN" altLang="en-US" sz="1400" dirty="0">
                <a:latin typeface="微软雅黑" pitchFamily="34" charset="-122"/>
                <a:ea typeface="微软雅黑" pitchFamily="34" charset="-122"/>
              </a:rPr>
              <a:t>商品</a:t>
            </a:r>
            <a:r>
              <a:rPr lang="zh-CN" altLang="en-US" sz="1400" dirty="0" smtClean="0">
                <a:latin typeface="微软雅黑" pitchFamily="34" charset="-122"/>
                <a:ea typeface="微软雅黑" pitchFamily="34" charset="-122"/>
              </a:rPr>
              <a:t>详情页购物车       按钮进入本页。</a:t>
            </a:r>
            <a:r>
              <a:rPr lang="zh-CN" altLang="en-US" sz="1400" dirty="0">
                <a:latin typeface="微软雅黑" pitchFamily="34" charset="-122"/>
                <a:ea typeface="微软雅黑" pitchFamily="34" charset="-122"/>
              </a:rPr>
              <a:t>点击</a:t>
            </a:r>
            <a:r>
              <a:rPr lang="zh-CN" altLang="en-US" sz="2400" dirty="0">
                <a:latin typeface="宋体"/>
              </a:rPr>
              <a:t>﹤</a:t>
            </a:r>
            <a:r>
              <a:rPr lang="zh-CN" altLang="en-US" sz="1400" dirty="0">
                <a:latin typeface="微软雅黑" pitchFamily="34" charset="-122"/>
                <a:ea typeface="微软雅黑" pitchFamily="34" charset="-122"/>
              </a:rPr>
              <a:t>按钮界面从哪里来就返回到哪里</a:t>
            </a:r>
            <a:r>
              <a:rPr lang="zh-CN" altLang="en-US" sz="1400" dirty="0" smtClean="0">
                <a:latin typeface="微软雅黑" pitchFamily="34" charset="-122"/>
                <a:ea typeface="微软雅黑" pitchFamily="34" charset="-122"/>
              </a:rPr>
              <a:t>去。</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如果用户购物车是空的给出本页提示</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latin typeface="微软雅黑" pitchFamily="34" charset="-122"/>
                <a:ea typeface="微软雅黑" pitchFamily="34" charset="-122"/>
              </a:rPr>
              <a:t>本</a:t>
            </a:r>
            <a:r>
              <a:rPr lang="zh-CN" altLang="en-US" sz="1400" dirty="0" smtClean="0">
                <a:latin typeface="微软雅黑" pitchFamily="34" charset="-122"/>
                <a:ea typeface="微软雅黑" pitchFamily="34" charset="-122"/>
              </a:rPr>
              <a:t>页效果图名称：</a:t>
            </a:r>
            <a:r>
              <a:rPr lang="en-US" altLang="zh-CN" sz="1400" dirty="0">
                <a:solidFill>
                  <a:srgbClr val="FF0000"/>
                </a:solidFill>
                <a:latin typeface="微软雅黑" pitchFamily="34" charset="-122"/>
                <a:ea typeface="微软雅黑" pitchFamily="34" charset="-122"/>
              </a:rPr>
              <a:t> 27.</a:t>
            </a:r>
            <a:r>
              <a:rPr lang="zh-CN" altLang="en-US" sz="1400" dirty="0">
                <a:solidFill>
                  <a:srgbClr val="FF0000"/>
                </a:solidFill>
                <a:latin typeface="微软雅黑" pitchFamily="34" charset="-122"/>
                <a:ea typeface="微软雅黑" pitchFamily="34" charset="-122"/>
              </a:rPr>
              <a:t>空的购物</a:t>
            </a:r>
            <a:r>
              <a:rPr lang="zh-CN" altLang="en-US" sz="1400" dirty="0" smtClean="0">
                <a:solidFill>
                  <a:srgbClr val="FF0000"/>
                </a:solidFill>
                <a:latin typeface="微软雅黑" pitchFamily="34" charset="-122"/>
                <a:ea typeface="微软雅黑" pitchFamily="34" charset="-122"/>
              </a:rPr>
              <a:t>车。</a:t>
            </a:r>
            <a:endParaRPr lang="en-US" altLang="zh-CN" sz="1400" dirty="0" smtClean="0">
              <a:solidFill>
                <a:srgbClr val="FF0000"/>
              </a:solidFill>
              <a:latin typeface="微软雅黑" pitchFamily="34" charset="-122"/>
              <a:ea typeface="微软雅黑" pitchFamily="34" charset="-122"/>
            </a:endParaRPr>
          </a:p>
          <a:p>
            <a:pPr>
              <a:lnSpc>
                <a:spcPts val="2000"/>
              </a:lnSpc>
            </a:pPr>
            <a:r>
              <a:rPr lang="en-US" altLang="zh-CN" sz="1400" dirty="0" smtClean="0">
                <a:solidFill>
                  <a:srgbClr val="FF0000"/>
                </a:solidFill>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p:txBody>
      </p:sp>
      <p:pic>
        <p:nvPicPr>
          <p:cNvPr id="9218"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29389" y="618616"/>
            <a:ext cx="363091" cy="339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24736" y="502032"/>
            <a:ext cx="595035" cy="584775"/>
          </a:xfrm>
          <a:prstGeom prst="rect">
            <a:avLst/>
          </a:prstGeom>
          <a:noFill/>
        </p:spPr>
        <p:txBody>
          <a:bodyPr wrap="none" rtlCol="0">
            <a:spAutoFit/>
          </a:bodyPr>
          <a:lstStyle/>
          <a:p>
            <a:r>
              <a:rPr lang="en-US" altLang="zh-CN" sz="3200" dirty="0" smtClean="0">
                <a:latin typeface="宋体"/>
                <a:ea typeface="宋体"/>
              </a:rPr>
              <a:t>﹤</a:t>
            </a:r>
            <a:endParaRPr lang="zh-CN" altLang="en-US" sz="3200" dirty="0"/>
          </a:p>
        </p:txBody>
      </p:sp>
      <p:pic>
        <p:nvPicPr>
          <p:cNvPr id="9221"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70784" y="6021287"/>
            <a:ext cx="1593504" cy="43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73912" y="6021287"/>
            <a:ext cx="273116" cy="21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880845" y="6222504"/>
            <a:ext cx="530915" cy="230832"/>
          </a:xfrm>
          <a:prstGeom prst="rect">
            <a:avLst/>
          </a:prstGeom>
          <a:noFill/>
        </p:spPr>
        <p:txBody>
          <a:bodyPr wrap="none" rtlCol="0">
            <a:spAutoFit/>
          </a:bodyPr>
          <a:lstStyle/>
          <a:p>
            <a:r>
              <a:rPr lang="zh-CN" altLang="en-US" sz="900" dirty="0"/>
              <a:t>购物车</a:t>
            </a:r>
          </a:p>
        </p:txBody>
      </p:sp>
      <p:pic>
        <p:nvPicPr>
          <p:cNvPr id="9222" name="Picture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11134" y="5986611"/>
            <a:ext cx="4381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27584" y="3532132"/>
            <a:ext cx="1832248" cy="76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12455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08806" y="5157192"/>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sp>
        <p:nvSpPr>
          <p:cNvPr id="47" name="TextBox 46"/>
          <p:cNvSpPr txBox="1"/>
          <p:nvPr/>
        </p:nvSpPr>
        <p:spPr>
          <a:xfrm>
            <a:off x="107504"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女士用</a:t>
            </a:r>
            <a:endParaRPr lang="zh-CN" altLang="en-US" sz="900" b="1" dirty="0">
              <a:solidFill>
                <a:schemeClr val="tx1">
                  <a:lumMod val="75000"/>
                  <a:lumOff val="25000"/>
                </a:schemeClr>
              </a:solidFill>
              <a:latin typeface="微软雅黑" pitchFamily="34" charset="-122"/>
              <a:ea typeface="微软雅黑" pitchFamily="34" charset="-122"/>
            </a:endParaRPr>
          </a:p>
        </p:txBody>
      </p:sp>
      <p:sp>
        <p:nvSpPr>
          <p:cNvPr id="48" name="TextBox 47"/>
          <p:cNvSpPr txBox="1"/>
          <p:nvPr/>
        </p:nvSpPr>
        <p:spPr>
          <a:xfrm>
            <a:off x="1331640" y="61173"/>
            <a:ext cx="179889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28.</a:t>
            </a:r>
            <a:r>
              <a:rPr lang="zh-CN" altLang="en-US" dirty="0">
                <a:latin typeface="微软雅黑" pitchFamily="34" charset="-122"/>
                <a:ea typeface="微软雅黑" pitchFamily="34" charset="-122"/>
              </a:rPr>
              <a:t>加入</a:t>
            </a:r>
            <a:r>
              <a:rPr lang="zh-CN" altLang="en-US" dirty="0" smtClean="0">
                <a:latin typeface="微软雅黑" pitchFamily="34" charset="-122"/>
                <a:ea typeface="微软雅黑" pitchFamily="34" charset="-122"/>
              </a:rPr>
              <a:t>购物车</a:t>
            </a:r>
            <a:r>
              <a:rPr lang="en-US" altLang="zh-CN" dirty="0" smtClean="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sp>
        <p:nvSpPr>
          <p:cNvPr id="49" name="TextBox 48"/>
          <p:cNvSpPr txBox="1"/>
          <p:nvPr/>
        </p:nvSpPr>
        <p:spPr>
          <a:xfrm>
            <a:off x="4427984" y="-27384"/>
            <a:ext cx="4608512" cy="3816429"/>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28.</a:t>
            </a:r>
            <a:r>
              <a:rPr lang="zh-CN" altLang="en-US" sz="1400" dirty="0" smtClean="0">
                <a:solidFill>
                  <a:srgbClr val="FF0000"/>
                </a:solidFill>
                <a:latin typeface="微软雅黑" pitchFamily="34" charset="-122"/>
                <a:ea typeface="微软雅黑" pitchFamily="34" charset="-122"/>
              </a:rPr>
              <a:t>加入购物车</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19.</a:t>
            </a:r>
            <a:r>
              <a:rPr lang="zh-CN" altLang="en-US" sz="1400" dirty="0">
                <a:latin typeface="微软雅黑" pitchFamily="34" charset="-122"/>
                <a:ea typeface="微软雅黑" pitchFamily="34" charset="-122"/>
              </a:rPr>
              <a:t>商品</a:t>
            </a:r>
            <a:r>
              <a:rPr lang="zh-CN" altLang="en-US" sz="1400" dirty="0" smtClean="0">
                <a:latin typeface="微软雅黑" pitchFamily="34" charset="-122"/>
                <a:ea typeface="微软雅黑" pitchFamily="34" charset="-122"/>
              </a:rPr>
              <a:t>详情页加入购物车       按钮进入本页。</a:t>
            </a:r>
            <a:r>
              <a:rPr lang="zh-CN" altLang="en-US" sz="1400" dirty="0">
                <a:latin typeface="微软雅黑" pitchFamily="34" charset="-122"/>
                <a:ea typeface="微软雅黑" pitchFamily="34" charset="-122"/>
              </a:rPr>
              <a:t>点击</a:t>
            </a:r>
            <a:r>
              <a:rPr lang="zh-CN" altLang="en-US" sz="2400" dirty="0">
                <a:latin typeface="宋体"/>
              </a:rPr>
              <a:t>﹤</a:t>
            </a:r>
            <a:r>
              <a:rPr lang="zh-CN" altLang="en-US" sz="1400" dirty="0">
                <a:latin typeface="微软雅黑" pitchFamily="34" charset="-122"/>
                <a:ea typeface="微软雅黑" pitchFamily="34" charset="-122"/>
              </a:rPr>
              <a:t>按钮界面从哪里来就返回到哪里</a:t>
            </a:r>
            <a:r>
              <a:rPr lang="zh-CN" altLang="en-US" sz="1400" dirty="0" smtClean="0">
                <a:latin typeface="微软雅黑" pitchFamily="34" charset="-122"/>
                <a:ea typeface="微软雅黑" pitchFamily="34" charset="-122"/>
              </a:rPr>
              <a:t>去。</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2</a:t>
            </a:r>
            <a:r>
              <a:rPr lang="zh-CN" altLang="en-US" sz="1400" dirty="0" smtClean="0">
                <a:solidFill>
                  <a:srgbClr val="FF0000"/>
                </a:solidFill>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在</a:t>
            </a:r>
            <a:r>
              <a:rPr lang="en-US" altLang="zh-CN" sz="1400" dirty="0">
                <a:latin typeface="微软雅黑" pitchFamily="34" charset="-122"/>
                <a:ea typeface="微软雅黑" pitchFamily="34" charset="-122"/>
              </a:rPr>
              <a:t>19.</a:t>
            </a:r>
            <a:r>
              <a:rPr lang="zh-CN" altLang="en-US" sz="1400" dirty="0">
                <a:latin typeface="微软雅黑" pitchFamily="34" charset="-122"/>
                <a:ea typeface="微软雅黑" pitchFamily="34" charset="-122"/>
              </a:rPr>
              <a:t>商品详情</a:t>
            </a:r>
            <a:r>
              <a:rPr lang="zh-CN" altLang="en-US" sz="1400" dirty="0" smtClean="0">
                <a:latin typeface="微软雅黑" pitchFamily="34" charset="-122"/>
                <a:ea typeface="微软雅黑" pitchFamily="34" charset="-122"/>
              </a:rPr>
              <a:t>页第一个图片出现</a:t>
            </a:r>
            <a:r>
              <a:rPr lang="zh-CN" altLang="en-US" sz="1400" dirty="0">
                <a:latin typeface="微软雅黑" pitchFamily="34" charset="-122"/>
                <a:ea typeface="微软雅黑" pitchFamily="34" charset="-122"/>
              </a:rPr>
              <a:t>透明度为</a:t>
            </a:r>
            <a:r>
              <a:rPr lang="en-US" altLang="zh-CN" sz="1400" dirty="0">
                <a:latin typeface="微软雅黑" pitchFamily="34" charset="-122"/>
                <a:ea typeface="微软雅黑" pitchFamily="34" charset="-122"/>
              </a:rPr>
              <a:t>8%</a:t>
            </a:r>
            <a:r>
              <a:rPr lang="zh-CN" altLang="en-US" sz="1400" dirty="0">
                <a:latin typeface="微软雅黑" pitchFamily="34" charset="-122"/>
                <a:ea typeface="微软雅黑" pitchFamily="34" charset="-122"/>
              </a:rPr>
              <a:t>的灰色窗</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3</a:t>
            </a:r>
            <a:r>
              <a:rPr lang="zh-CN" altLang="en-US" sz="1400" dirty="0" smtClean="0">
                <a:solidFill>
                  <a:srgbClr val="FF0000"/>
                </a:solidFill>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出现</a:t>
            </a:r>
            <a:r>
              <a:rPr lang="en-US" altLang="zh-CN" sz="1400" dirty="0">
                <a:latin typeface="微软雅黑" pitchFamily="34" charset="-122"/>
                <a:ea typeface="微软雅黑" pitchFamily="34" charset="-122"/>
              </a:rPr>
              <a:t>19.</a:t>
            </a:r>
            <a:r>
              <a:rPr lang="zh-CN" altLang="en-US" sz="1400" dirty="0">
                <a:latin typeface="微软雅黑" pitchFamily="34" charset="-122"/>
                <a:ea typeface="微软雅黑" pitchFamily="34" charset="-122"/>
              </a:rPr>
              <a:t>商品详情页</a:t>
            </a:r>
            <a:r>
              <a:rPr lang="zh-CN" altLang="en-US" sz="1400" dirty="0" smtClean="0">
                <a:latin typeface="微软雅黑" pitchFamily="34" charset="-122"/>
                <a:ea typeface="微软雅黑" pitchFamily="34" charset="-122"/>
              </a:rPr>
              <a:t>第二个产品图片、价格、库存、数量。默认数量是</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a:solidFill>
                  <a:srgbClr val="FF0000"/>
                </a:solidFill>
                <a:latin typeface="微软雅黑" pitchFamily="34" charset="-122"/>
                <a:ea typeface="微软雅黑" pitchFamily="34" charset="-122"/>
              </a:rPr>
              <a:t> </a:t>
            </a:r>
            <a:r>
              <a:rPr lang="en-US" altLang="zh-CN" sz="1400" dirty="0" smtClean="0">
                <a:solidFill>
                  <a:srgbClr val="FF0000"/>
                </a:solidFill>
                <a:latin typeface="微软雅黑" pitchFamily="34" charset="-122"/>
                <a:ea typeface="微软雅黑" pitchFamily="34" charset="-122"/>
              </a:rPr>
              <a:t>28.</a:t>
            </a:r>
            <a:r>
              <a:rPr lang="zh-CN" altLang="en-US" sz="1400" dirty="0" smtClean="0">
                <a:solidFill>
                  <a:srgbClr val="FF0000"/>
                </a:solidFill>
                <a:latin typeface="微软雅黑" pitchFamily="34" charset="-122"/>
                <a:ea typeface="微软雅黑" pitchFamily="34" charset="-122"/>
              </a:rPr>
              <a:t>加入购物车</a:t>
            </a:r>
            <a:r>
              <a:rPr lang="en-US" altLang="zh-CN" sz="1400" dirty="0" smtClean="0">
                <a:solidFill>
                  <a:srgbClr val="FF0000"/>
                </a:solidFill>
                <a:latin typeface="微软雅黑" pitchFamily="34" charset="-122"/>
                <a:ea typeface="微软雅黑" pitchFamily="34" charset="-122"/>
              </a:rPr>
              <a:t>1</a:t>
            </a:r>
            <a:r>
              <a:rPr lang="zh-CN" altLang="en-US" sz="1400" dirty="0" smtClean="0">
                <a:solidFill>
                  <a:srgbClr val="FF0000"/>
                </a:solidFill>
                <a:latin typeface="微软雅黑" pitchFamily="34" charset="-122"/>
                <a:ea typeface="微软雅黑" pitchFamily="34" charset="-122"/>
              </a:rPr>
              <a:t>。</a:t>
            </a:r>
            <a:endParaRPr lang="en-US" altLang="zh-CN" sz="1400" dirty="0" smtClean="0">
              <a:solidFill>
                <a:srgbClr val="FF0000"/>
              </a:solidFill>
              <a:latin typeface="微软雅黑" pitchFamily="34" charset="-122"/>
              <a:ea typeface="微软雅黑" pitchFamily="34" charset="-122"/>
            </a:endParaRPr>
          </a:p>
          <a:p>
            <a:pPr>
              <a:lnSpc>
                <a:spcPts val="2000"/>
              </a:lnSpc>
            </a:pPr>
            <a:r>
              <a:rPr lang="en-US" altLang="zh-CN" sz="1400" dirty="0" smtClean="0">
                <a:solidFill>
                  <a:srgbClr val="FF0000"/>
                </a:solidFill>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p:txBody>
      </p:sp>
      <p:pic>
        <p:nvPicPr>
          <p:cNvPr id="50"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2499" y="4797152"/>
            <a:ext cx="1065125"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14483" y="3933056"/>
            <a:ext cx="525700" cy="17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12533" y="385900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sp>
        <p:nvSpPr>
          <p:cNvPr id="55" name="TextBox 54"/>
          <p:cNvSpPr txBox="1"/>
          <p:nvPr/>
        </p:nvSpPr>
        <p:spPr>
          <a:xfrm>
            <a:off x="43880" y="1033572"/>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56" name="TextBox 55"/>
          <p:cNvSpPr txBox="1"/>
          <p:nvPr/>
        </p:nvSpPr>
        <p:spPr>
          <a:xfrm>
            <a:off x="101738" y="427393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57" name="TextBox 56"/>
          <p:cNvSpPr txBox="1"/>
          <p:nvPr/>
        </p:nvSpPr>
        <p:spPr>
          <a:xfrm>
            <a:off x="43880" y="6002124"/>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spTree>
    <p:extLst>
      <p:ext uri="{BB962C8B-B14F-4D97-AF65-F5344CB8AC3E}">
        <p14:creationId xmlns:p14="http://schemas.microsoft.com/office/powerpoint/2010/main" val="621032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2499" y="4797152"/>
            <a:ext cx="1065125"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79636" y="3933056"/>
            <a:ext cx="728068" cy="17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12533" y="385900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7504" y="5661247"/>
            <a:ext cx="173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1331640" y="61173"/>
            <a:ext cx="179889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29.</a:t>
            </a:r>
            <a:r>
              <a:rPr lang="zh-CN" altLang="en-US" dirty="0">
                <a:latin typeface="微软雅黑" pitchFamily="34" charset="-122"/>
                <a:ea typeface="微软雅黑" pitchFamily="34" charset="-122"/>
              </a:rPr>
              <a:t>加入</a:t>
            </a:r>
            <a:r>
              <a:rPr lang="zh-CN" altLang="en-US" dirty="0" smtClean="0">
                <a:latin typeface="微软雅黑" pitchFamily="34" charset="-122"/>
                <a:ea typeface="微软雅黑" pitchFamily="34" charset="-122"/>
              </a:rPr>
              <a:t>购物车</a:t>
            </a:r>
            <a:r>
              <a:rPr lang="en-US" altLang="zh-CN" dirty="0" smtClean="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sp>
        <p:nvSpPr>
          <p:cNvPr id="57" name="TextBox 56"/>
          <p:cNvSpPr txBox="1"/>
          <p:nvPr/>
        </p:nvSpPr>
        <p:spPr>
          <a:xfrm>
            <a:off x="4427984" y="-27384"/>
            <a:ext cx="4608512" cy="3046988"/>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本页叫</a:t>
            </a:r>
            <a:r>
              <a:rPr lang="en-US" altLang="zh-CN" sz="1400" dirty="0" smtClean="0">
                <a:solidFill>
                  <a:srgbClr val="FF0000"/>
                </a:solidFill>
                <a:latin typeface="微软雅黑" pitchFamily="34" charset="-122"/>
                <a:ea typeface="微软雅黑" pitchFamily="34" charset="-122"/>
              </a:rPr>
              <a:t>29.</a:t>
            </a:r>
            <a:r>
              <a:rPr lang="zh-CN" altLang="en-US" sz="1400" dirty="0" smtClean="0">
                <a:solidFill>
                  <a:srgbClr val="FF0000"/>
                </a:solidFill>
                <a:latin typeface="微软雅黑" pitchFamily="34" charset="-122"/>
                <a:ea typeface="微软雅黑" pitchFamily="34" charset="-122"/>
              </a:rPr>
              <a:t>加入购物车</a:t>
            </a:r>
            <a:r>
              <a:rPr lang="en-US" altLang="zh-CN" sz="1400" dirty="0" smtClean="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，点击</a:t>
            </a:r>
            <a:r>
              <a:rPr lang="en-US" altLang="zh-CN" sz="1400" dirty="0">
                <a:latin typeface="微软雅黑" pitchFamily="34" charset="-122"/>
                <a:ea typeface="微软雅黑" pitchFamily="34" charset="-122"/>
              </a:rPr>
              <a:t>28.</a:t>
            </a:r>
            <a:r>
              <a:rPr lang="zh-CN" altLang="en-US" sz="1400" dirty="0">
                <a:latin typeface="微软雅黑" pitchFamily="34" charset="-122"/>
                <a:ea typeface="微软雅黑" pitchFamily="34" charset="-122"/>
              </a:rPr>
              <a:t>加入购物车</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页</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的数量</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按钮进入本页。点击</a:t>
            </a:r>
            <a:r>
              <a:rPr lang="zh-CN" altLang="en-US" sz="2400" dirty="0" smtClean="0">
                <a:latin typeface="宋体"/>
              </a:rPr>
              <a:t>﹤</a:t>
            </a:r>
            <a:r>
              <a:rPr lang="zh-CN" altLang="en-US" sz="1400" dirty="0" smtClean="0">
                <a:latin typeface="微软雅黑" pitchFamily="34" charset="-122"/>
                <a:ea typeface="微软雅黑" pitchFamily="34" charset="-122"/>
              </a:rPr>
              <a:t>按钮界面从哪里来就返回到哪里去。</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3</a:t>
            </a:r>
            <a:r>
              <a:rPr lang="zh-CN" altLang="en-US" sz="1400" dirty="0" smtClean="0">
                <a:solidFill>
                  <a:srgbClr val="FF0000"/>
                </a:solidFill>
                <a:latin typeface="微软雅黑" pitchFamily="34" charset="-122"/>
                <a:ea typeface="微软雅黑" pitchFamily="34" charset="-122"/>
              </a:rPr>
              <a:t>、</a:t>
            </a:r>
            <a:r>
              <a:rPr lang="zh-CN" altLang="en-US" sz="1400" dirty="0">
                <a:latin typeface="微软雅黑" pitchFamily="34" charset="-122"/>
                <a:ea typeface="微软雅黑" pitchFamily="34" charset="-122"/>
              </a:rPr>
              <a:t>点击</a:t>
            </a:r>
            <a:r>
              <a:rPr lang="en-US" altLang="zh-CN" sz="1400" dirty="0">
                <a:latin typeface="微软雅黑" pitchFamily="34" charset="-122"/>
                <a:ea typeface="微软雅黑" pitchFamily="34" charset="-122"/>
              </a:rPr>
              <a:t>28.</a:t>
            </a:r>
            <a:r>
              <a:rPr lang="zh-CN" altLang="en-US" sz="1400" dirty="0">
                <a:latin typeface="微软雅黑" pitchFamily="34" charset="-122"/>
                <a:ea typeface="微软雅黑" pitchFamily="34" charset="-122"/>
              </a:rPr>
              <a:t>加入购物车</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页</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a:t>
            </a:r>
            <a:r>
              <a:rPr lang="zh-CN" altLang="en-US" sz="1400" dirty="0">
                <a:latin typeface="微软雅黑" pitchFamily="34" charset="-122"/>
                <a:ea typeface="微软雅黑" pitchFamily="34" charset="-122"/>
              </a:rPr>
              <a:t>的数量</a:t>
            </a:r>
            <a:r>
              <a:rPr lang="en-US" altLang="zh-CN" sz="1400" dirty="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按钮后，点击一下数量变为</a:t>
            </a: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，再点击一下数量就变为</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a:solidFill>
                  <a:srgbClr val="FF0000"/>
                </a:solidFill>
                <a:latin typeface="微软雅黑" pitchFamily="34" charset="-122"/>
                <a:ea typeface="微软雅黑" pitchFamily="34" charset="-122"/>
              </a:rPr>
              <a:t> </a:t>
            </a:r>
            <a:r>
              <a:rPr lang="en-US" altLang="zh-CN" sz="1400" dirty="0" smtClean="0">
                <a:solidFill>
                  <a:srgbClr val="FF0000"/>
                </a:solidFill>
                <a:latin typeface="微软雅黑" pitchFamily="34" charset="-122"/>
                <a:ea typeface="微软雅黑" pitchFamily="34" charset="-122"/>
              </a:rPr>
              <a:t>29.</a:t>
            </a:r>
            <a:r>
              <a:rPr lang="zh-CN" altLang="en-US" sz="1400" dirty="0" smtClean="0">
                <a:solidFill>
                  <a:srgbClr val="FF0000"/>
                </a:solidFill>
                <a:latin typeface="微软雅黑" pitchFamily="34" charset="-122"/>
                <a:ea typeface="微软雅黑" pitchFamily="34" charset="-122"/>
              </a:rPr>
              <a:t>加入购物车</a:t>
            </a:r>
            <a:r>
              <a:rPr lang="en-US" altLang="zh-CN" sz="1400" dirty="0" smtClean="0">
                <a:solidFill>
                  <a:srgbClr val="FF0000"/>
                </a:solidFill>
                <a:latin typeface="微软雅黑" pitchFamily="34" charset="-122"/>
                <a:ea typeface="微软雅黑" pitchFamily="34" charset="-122"/>
              </a:rPr>
              <a:t>2</a:t>
            </a:r>
            <a:r>
              <a:rPr lang="zh-CN" altLang="en-US" sz="1400" dirty="0" smtClean="0">
                <a:solidFill>
                  <a:srgbClr val="FF0000"/>
                </a:solidFill>
                <a:latin typeface="微软雅黑" pitchFamily="34" charset="-122"/>
                <a:ea typeface="微软雅黑" pitchFamily="34" charset="-122"/>
              </a:rPr>
              <a:t>。</a:t>
            </a:r>
            <a:endParaRPr lang="en-US" altLang="zh-CN" sz="1400" dirty="0" smtClean="0">
              <a:solidFill>
                <a:srgbClr val="FF0000"/>
              </a:solidFill>
              <a:latin typeface="微软雅黑" pitchFamily="34" charset="-122"/>
              <a:ea typeface="微软雅黑" pitchFamily="34" charset="-122"/>
            </a:endParaRPr>
          </a:p>
          <a:p>
            <a:pPr>
              <a:lnSpc>
                <a:spcPts val="2000"/>
              </a:lnSpc>
            </a:pPr>
            <a:r>
              <a:rPr lang="en-US" altLang="zh-CN" sz="1400" dirty="0" smtClean="0">
                <a:solidFill>
                  <a:srgbClr val="FF0000"/>
                </a:solidFill>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p:txBody>
      </p:sp>
      <p:sp>
        <p:nvSpPr>
          <p:cNvPr id="58" name="TextBox 57"/>
          <p:cNvSpPr txBox="1"/>
          <p:nvPr/>
        </p:nvSpPr>
        <p:spPr>
          <a:xfrm>
            <a:off x="101738" y="427393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217264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255198"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2499" y="4797152"/>
            <a:ext cx="1065125"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79636" y="3933056"/>
            <a:ext cx="728068" cy="17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12533" y="385900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7504" y="5661247"/>
            <a:ext cx="173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1403648" y="84246"/>
            <a:ext cx="1895071"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30.</a:t>
            </a:r>
            <a:r>
              <a:rPr lang="zh-CN" altLang="en-US" dirty="0" smtClean="0">
                <a:latin typeface="微软雅黑" pitchFamily="34" charset="-122"/>
                <a:ea typeface="微软雅黑" pitchFamily="34" charset="-122"/>
              </a:rPr>
              <a:t>库存不足提示</a:t>
            </a:r>
            <a:endParaRPr lang="zh-CN" altLang="en-US" dirty="0">
              <a:latin typeface="微软雅黑" pitchFamily="34" charset="-122"/>
              <a:ea typeface="微软雅黑" pitchFamily="34" charset="-122"/>
            </a:endParaRPr>
          </a:p>
        </p:txBody>
      </p:sp>
      <p:sp>
        <p:nvSpPr>
          <p:cNvPr id="57" name="TextBox 56"/>
          <p:cNvSpPr txBox="1"/>
          <p:nvPr/>
        </p:nvSpPr>
        <p:spPr>
          <a:xfrm>
            <a:off x="4427984" y="-27384"/>
            <a:ext cx="4608512" cy="2790508"/>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本页叫</a:t>
            </a:r>
            <a:r>
              <a:rPr lang="en-US" altLang="zh-CN" sz="1400" dirty="0" smtClean="0">
                <a:solidFill>
                  <a:srgbClr val="FF0000"/>
                </a:solidFill>
                <a:latin typeface="微软雅黑" pitchFamily="34" charset="-122"/>
                <a:ea typeface="微软雅黑" pitchFamily="34" charset="-122"/>
              </a:rPr>
              <a:t>30.</a:t>
            </a:r>
            <a:r>
              <a:rPr lang="zh-CN" altLang="en-US" sz="1400" dirty="0">
                <a:solidFill>
                  <a:srgbClr val="FF0000"/>
                </a:solidFill>
                <a:latin typeface="微软雅黑" pitchFamily="34" charset="-122"/>
                <a:ea typeface="微软雅黑" pitchFamily="34" charset="-122"/>
              </a:rPr>
              <a:t>库存不足</a:t>
            </a:r>
            <a:r>
              <a:rPr lang="zh-CN" altLang="en-US" sz="1400" dirty="0" smtClean="0">
                <a:solidFill>
                  <a:srgbClr val="FF0000"/>
                </a:solidFill>
                <a:latin typeface="微软雅黑" pitchFamily="34" charset="-122"/>
                <a:ea typeface="微软雅黑" pitchFamily="34" charset="-122"/>
              </a:rPr>
              <a:t>提示</a:t>
            </a:r>
            <a:r>
              <a:rPr lang="zh-CN" altLang="en-US" sz="1400" dirty="0" smtClean="0">
                <a:latin typeface="微软雅黑" pitchFamily="34" charset="-122"/>
                <a:ea typeface="微软雅黑" pitchFamily="34" charset="-122"/>
              </a:rPr>
              <a:t>，当库存数量低于加入购物车的数量时，点击加入</a:t>
            </a:r>
            <a:r>
              <a:rPr lang="zh-CN" altLang="en-US" sz="1400" dirty="0">
                <a:latin typeface="微软雅黑" pitchFamily="34" charset="-122"/>
                <a:ea typeface="微软雅黑" pitchFamily="34" charset="-122"/>
              </a:rPr>
              <a:t>购物</a:t>
            </a:r>
            <a:r>
              <a:rPr lang="zh-CN" altLang="en-US" sz="1400" dirty="0" smtClean="0">
                <a:latin typeface="微软雅黑" pitchFamily="34" charset="-122"/>
                <a:ea typeface="微软雅黑" pitchFamily="34" charset="-122"/>
              </a:rPr>
              <a:t>车按钮进入本页。点击</a:t>
            </a:r>
            <a:r>
              <a:rPr lang="zh-CN" altLang="en-US" sz="2400" dirty="0" smtClean="0">
                <a:latin typeface="宋体"/>
              </a:rPr>
              <a:t>﹤</a:t>
            </a:r>
            <a:r>
              <a:rPr lang="zh-CN" altLang="en-US" sz="1400" dirty="0" smtClean="0">
                <a:latin typeface="微软雅黑" pitchFamily="34" charset="-122"/>
                <a:ea typeface="微软雅黑" pitchFamily="34" charset="-122"/>
              </a:rPr>
              <a:t>按钮界面从哪里来就返回到哪里去。</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2</a:t>
            </a:r>
            <a:r>
              <a:rPr lang="zh-CN" altLang="en-US" sz="1400" dirty="0" smtClean="0">
                <a:solidFill>
                  <a:srgbClr val="FF0000"/>
                </a:solidFill>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点出现库存太少提示窗</a:t>
            </a: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秒后消失。</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本页效果图名称：</a:t>
            </a:r>
            <a:r>
              <a:rPr lang="en-US" altLang="zh-CN" sz="1400" dirty="0">
                <a:solidFill>
                  <a:srgbClr val="FF0000"/>
                </a:solidFill>
                <a:latin typeface="微软雅黑" pitchFamily="34" charset="-122"/>
                <a:ea typeface="微软雅黑" pitchFamily="34" charset="-122"/>
              </a:rPr>
              <a:t> 30.</a:t>
            </a:r>
            <a:r>
              <a:rPr lang="zh-CN" altLang="en-US" sz="1400" dirty="0">
                <a:solidFill>
                  <a:srgbClr val="FF0000"/>
                </a:solidFill>
                <a:latin typeface="微软雅黑" pitchFamily="34" charset="-122"/>
                <a:ea typeface="微软雅黑" pitchFamily="34" charset="-122"/>
              </a:rPr>
              <a:t>库存不足</a:t>
            </a:r>
            <a:r>
              <a:rPr lang="zh-CN" altLang="en-US" sz="1400" dirty="0" smtClean="0">
                <a:solidFill>
                  <a:srgbClr val="FF0000"/>
                </a:solidFill>
                <a:latin typeface="微软雅黑" pitchFamily="34" charset="-122"/>
                <a:ea typeface="微软雅黑" pitchFamily="34" charset="-122"/>
              </a:rPr>
              <a:t>提示</a:t>
            </a:r>
            <a:r>
              <a:rPr lang="en-US" altLang="zh-CN" sz="1400" dirty="0" smtClean="0">
                <a:solidFill>
                  <a:srgbClr val="FF0000"/>
                </a:solidFill>
                <a:latin typeface="微软雅黑" pitchFamily="34" charset="-122"/>
                <a:ea typeface="微软雅黑" pitchFamily="34" charset="-122"/>
              </a:rPr>
              <a:t>.</a:t>
            </a:r>
          </a:p>
          <a:p>
            <a:pPr>
              <a:lnSpc>
                <a:spcPts val="2000"/>
              </a:lnSpc>
            </a:pPr>
            <a:r>
              <a:rPr lang="en-US" altLang="zh-CN" sz="1400" dirty="0" smtClean="0">
                <a:solidFill>
                  <a:srgbClr val="FF0000"/>
                </a:solidFill>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p:txBody>
      </p:sp>
      <p:sp>
        <p:nvSpPr>
          <p:cNvPr id="58" name="TextBox 57"/>
          <p:cNvSpPr txBox="1"/>
          <p:nvPr/>
        </p:nvSpPr>
        <p:spPr>
          <a:xfrm>
            <a:off x="101738" y="427393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7" name="矩形 6"/>
          <p:cNvSpPr/>
          <p:nvPr/>
        </p:nvSpPr>
        <p:spPr>
          <a:xfrm>
            <a:off x="1259632" y="2603812"/>
            <a:ext cx="1800200" cy="5939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58"/>
          <p:cNvSpPr txBox="1"/>
          <p:nvPr/>
        </p:nvSpPr>
        <p:spPr>
          <a:xfrm>
            <a:off x="1628056" y="2780928"/>
            <a:ext cx="1005403" cy="338554"/>
          </a:xfrm>
          <a:prstGeom prst="rect">
            <a:avLst/>
          </a:prstGeom>
          <a:noFill/>
        </p:spPr>
        <p:txBody>
          <a:bodyPr wrap="none" rtlCol="0">
            <a:spAutoFit/>
          </a:bodyPr>
          <a:lstStyle/>
          <a:p>
            <a:r>
              <a:rPr lang="zh-CN" altLang="en-US" sz="1600" b="1" dirty="0" smtClean="0">
                <a:solidFill>
                  <a:schemeClr val="bg1"/>
                </a:solidFill>
                <a:latin typeface="微软雅黑" pitchFamily="34" charset="-122"/>
                <a:ea typeface="微软雅黑" pitchFamily="34" charset="-122"/>
              </a:rPr>
              <a:t>库存太少</a:t>
            </a:r>
            <a:endParaRPr lang="zh-CN" altLang="en-US" sz="1600" b="1" dirty="0">
              <a:solidFill>
                <a:schemeClr val="bg1"/>
              </a:solidFill>
              <a:latin typeface="微软雅黑" pitchFamily="34" charset="-122"/>
              <a:ea typeface="微软雅黑" pitchFamily="34" charset="-122"/>
            </a:endParaRPr>
          </a:p>
        </p:txBody>
      </p:sp>
      <p:sp>
        <p:nvSpPr>
          <p:cNvPr id="60" name="TextBox 59"/>
          <p:cNvSpPr txBox="1"/>
          <p:nvPr/>
        </p:nvSpPr>
        <p:spPr>
          <a:xfrm>
            <a:off x="254138" y="1916832"/>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7506166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359072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a:solidFill>
                  <a:srgbClr val="FF0000"/>
                </a:solidFill>
                <a:latin typeface="微软雅黑" pitchFamily="34" charset="-122"/>
                <a:ea typeface="微软雅黑" pitchFamily="34" charset="-122"/>
              </a:rPr>
              <a:t>31.</a:t>
            </a:r>
            <a:r>
              <a:rPr lang="zh-CN" altLang="en-US" sz="1600" dirty="0">
                <a:solidFill>
                  <a:srgbClr val="FF0000"/>
                </a:solidFill>
                <a:latin typeface="微软雅黑" pitchFamily="34" charset="-122"/>
                <a:ea typeface="微软雅黑" pitchFamily="34" charset="-122"/>
              </a:rPr>
              <a:t>微信登陆</a:t>
            </a:r>
            <a:r>
              <a:rPr lang="en-US" altLang="zh-CN" sz="1600" dirty="0" smtClean="0">
                <a:solidFill>
                  <a:srgbClr val="FF0000"/>
                </a:solidFill>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当库存</a:t>
            </a:r>
            <a:r>
              <a:rPr lang="zh-CN" altLang="en-US" sz="1600" dirty="0" smtClean="0">
                <a:latin typeface="微软雅黑" pitchFamily="34" charset="-122"/>
                <a:ea typeface="微软雅黑" pitchFamily="34" charset="-122"/>
              </a:rPr>
              <a:t>数量满足加入</a:t>
            </a:r>
            <a:r>
              <a:rPr lang="zh-CN" altLang="en-US" sz="1600" dirty="0">
                <a:latin typeface="微软雅黑" pitchFamily="34" charset="-122"/>
                <a:ea typeface="微软雅黑" pitchFamily="34" charset="-122"/>
              </a:rPr>
              <a:t>购物车的数量时，点击加入购物车按钮进入本页。点击﹤按钮界面从哪里来就返回到哪里去</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在未登陆情况下点击加入购物车、我的、分享都要跳出微信登陆页面，登陆后才能进入这些按钮页面。</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点击首页按钮跳转到</a:t>
            </a:r>
            <a:r>
              <a:rPr lang="en-US" altLang="zh-CN" sz="1600" dirty="0">
                <a:latin typeface="微软雅黑" pitchFamily="34" charset="-122"/>
                <a:ea typeface="微软雅黑" pitchFamily="34" charset="-122"/>
              </a:rPr>
              <a:t>1.</a:t>
            </a:r>
            <a:r>
              <a:rPr lang="zh-CN" altLang="en-US" sz="1600" dirty="0">
                <a:latin typeface="微软雅黑" pitchFamily="34" charset="-122"/>
                <a:ea typeface="微软雅黑" pitchFamily="34" charset="-122"/>
              </a:rPr>
              <a:t>推荐</a:t>
            </a:r>
            <a:r>
              <a:rPr lang="zh-CN" altLang="en-US" sz="1600" dirty="0" smtClean="0">
                <a:latin typeface="微软雅黑" pitchFamily="34" charset="-122"/>
                <a:ea typeface="微软雅黑" pitchFamily="34" charset="-122"/>
              </a:rPr>
              <a:t>首页。</a:t>
            </a:r>
            <a:endParaRPr lang="zh-CN" altLang="en-US"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a:t>
            </a:r>
          </a:p>
          <a:p>
            <a:pPr>
              <a:lnSpc>
                <a:spcPts val="2000"/>
              </a:lnSpc>
            </a:pPr>
            <a:r>
              <a:rPr lang="zh-CN" altLang="en-US" sz="1600" dirty="0">
                <a:latin typeface="微软雅黑" pitchFamily="34" charset="-122"/>
                <a:ea typeface="微软雅黑" pitchFamily="34" charset="-122"/>
              </a:rPr>
              <a:t>本页效果图名称：</a:t>
            </a:r>
            <a:r>
              <a:rPr lang="en-US" altLang="zh-CN" sz="1600" dirty="0">
                <a:solidFill>
                  <a:srgbClr val="FF0000"/>
                </a:solidFill>
                <a:latin typeface="微软雅黑" pitchFamily="34" charset="-122"/>
                <a:ea typeface="微软雅黑" pitchFamily="34" charset="-122"/>
              </a:rPr>
              <a:t> 31.</a:t>
            </a:r>
            <a:r>
              <a:rPr lang="zh-CN" altLang="en-US" sz="1600" dirty="0">
                <a:solidFill>
                  <a:srgbClr val="FF0000"/>
                </a:solidFill>
                <a:latin typeface="微软雅黑" pitchFamily="34" charset="-122"/>
                <a:ea typeface="微软雅黑" pitchFamily="34" charset="-122"/>
              </a:rPr>
              <a:t>微信登陆</a:t>
            </a:r>
            <a:r>
              <a:rPr lang="en-US" altLang="zh-CN" sz="1600" dirty="0">
                <a:solidFill>
                  <a:srgbClr val="FF0000"/>
                </a:solidFill>
                <a:latin typeface="微软雅黑" pitchFamily="34" charset="-122"/>
                <a:ea typeface="微软雅黑" pitchFamily="34" charset="-122"/>
              </a:rPr>
              <a:t>1</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1331640"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31.</a:t>
            </a:r>
            <a:r>
              <a:rPr lang="zh-CN" altLang="en-US" dirty="0" smtClean="0">
                <a:latin typeface="微软雅黑" pitchFamily="34" charset="-122"/>
                <a:ea typeface="微软雅黑" pitchFamily="34" charset="-122"/>
              </a:rPr>
              <a:t>微信登陆</a:t>
            </a:r>
            <a:r>
              <a:rPr lang="en-US" altLang="zh-CN" dirty="0" smtClean="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4261373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2"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082" y="484428"/>
            <a:ext cx="4267886" cy="6373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extBox 56"/>
          <p:cNvSpPr txBox="1"/>
          <p:nvPr/>
        </p:nvSpPr>
        <p:spPr>
          <a:xfrm>
            <a:off x="1331640"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32.</a:t>
            </a:r>
            <a:r>
              <a:rPr lang="zh-CN" altLang="en-US" dirty="0" smtClean="0">
                <a:latin typeface="微软雅黑" pitchFamily="34" charset="-122"/>
                <a:ea typeface="微软雅黑" pitchFamily="34" charset="-122"/>
              </a:rPr>
              <a:t>微信登陆</a:t>
            </a:r>
            <a:r>
              <a:rPr lang="en-US" altLang="zh-CN" dirty="0" smtClean="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pic>
        <p:nvPicPr>
          <p:cNvPr id="13"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0854" y="3200401"/>
            <a:ext cx="3611066" cy="26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179636" y="3065753"/>
            <a:ext cx="180049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猫爪击官方商城</a:t>
            </a:r>
            <a:endParaRPr lang="zh-CN" altLang="en-US" dirty="0">
              <a:latin typeface="微软雅黑" pitchFamily="34" charset="-122"/>
              <a:ea typeface="微软雅黑" pitchFamily="34" charset="-122"/>
            </a:endParaRPr>
          </a:p>
        </p:txBody>
      </p:sp>
      <p:sp>
        <p:nvSpPr>
          <p:cNvPr id="60" name="TextBox 59"/>
          <p:cNvSpPr txBox="1"/>
          <p:nvPr/>
        </p:nvSpPr>
        <p:spPr>
          <a:xfrm>
            <a:off x="4374232" y="476672"/>
            <a:ext cx="4608512" cy="2359620"/>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32.</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，点击</a:t>
            </a:r>
            <a:r>
              <a:rPr lang="en-US" altLang="zh-CN" sz="1600" dirty="0">
                <a:latin typeface="微软雅黑" pitchFamily="34" charset="-122"/>
                <a:ea typeface="微软雅黑" pitchFamily="34" charset="-122"/>
              </a:rPr>
              <a:t>31.</a:t>
            </a:r>
            <a:r>
              <a:rPr lang="zh-CN" altLang="en-US" sz="1600" dirty="0">
                <a:latin typeface="微软雅黑" pitchFamily="34" charset="-122"/>
                <a:ea typeface="微软雅黑" pitchFamily="34" charset="-122"/>
              </a:rPr>
              <a:t>微信登陆</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微信登陆按钮进入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：登陆者微信个人信息。</a:t>
            </a:r>
            <a:endParaRPr lang="en-US" altLang="zh-CN" sz="1600" dirty="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点击取消按钮返回上一页。</a:t>
            </a:r>
            <a:endParaRPr lang="zh-CN" altLang="en-US"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 -------------------------------------------------</a:t>
            </a:r>
          </a:p>
          <a:p>
            <a:pPr>
              <a:lnSpc>
                <a:spcPts val="2000"/>
              </a:lnSpc>
            </a:pPr>
            <a:r>
              <a:rPr lang="zh-CN" altLang="en-US" sz="1600" dirty="0">
                <a:latin typeface="微软雅黑" pitchFamily="34" charset="-122"/>
                <a:ea typeface="微软雅黑" pitchFamily="34" charset="-122"/>
              </a:rPr>
              <a:t>本页效果图名称：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32.</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2</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61" name="TextBox 60"/>
          <p:cNvSpPr txBox="1"/>
          <p:nvPr/>
        </p:nvSpPr>
        <p:spPr>
          <a:xfrm>
            <a:off x="254138" y="191683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62" name="TextBox 61"/>
          <p:cNvSpPr txBox="1"/>
          <p:nvPr/>
        </p:nvSpPr>
        <p:spPr>
          <a:xfrm>
            <a:off x="-36512" y="2996952"/>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63" name="TextBox 62"/>
          <p:cNvSpPr txBox="1"/>
          <p:nvPr/>
        </p:nvSpPr>
        <p:spPr>
          <a:xfrm>
            <a:off x="-42278" y="458112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9706170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TextBox 57"/>
          <p:cNvSpPr txBox="1"/>
          <p:nvPr/>
        </p:nvSpPr>
        <p:spPr>
          <a:xfrm>
            <a:off x="1331640"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33.</a:t>
            </a:r>
            <a:r>
              <a:rPr lang="zh-CN" altLang="en-US" dirty="0" smtClean="0">
                <a:latin typeface="微软雅黑" pitchFamily="34" charset="-122"/>
                <a:ea typeface="微软雅黑" pitchFamily="34" charset="-122"/>
              </a:rPr>
              <a:t>微信登陆</a:t>
            </a:r>
            <a:r>
              <a:rPr lang="en-US" altLang="zh-CN" dirty="0" smtClean="0">
                <a:latin typeface="微软雅黑" pitchFamily="34" charset="-122"/>
                <a:ea typeface="微软雅黑" pitchFamily="34" charset="-122"/>
              </a:rPr>
              <a:t>3</a:t>
            </a:r>
            <a:endParaRPr lang="zh-CN" altLang="en-US" dirty="0">
              <a:latin typeface="微软雅黑" pitchFamily="34" charset="-122"/>
              <a:ea typeface="微软雅黑" pitchFamily="34" charset="-122"/>
            </a:endParaRPr>
          </a:p>
        </p:txBody>
      </p:sp>
      <p:sp>
        <p:nvSpPr>
          <p:cNvPr id="59" name="TextBox 58"/>
          <p:cNvSpPr txBox="1"/>
          <p:nvPr/>
        </p:nvSpPr>
        <p:spPr>
          <a:xfrm>
            <a:off x="4374232" y="476672"/>
            <a:ext cx="4608512" cy="162095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a:solidFill>
                  <a:srgbClr val="FF0000"/>
                </a:solidFill>
                <a:latin typeface="微软雅黑" pitchFamily="34" charset="-122"/>
                <a:ea typeface="微软雅黑" pitchFamily="34" charset="-122"/>
              </a:rPr>
              <a:t>33.</a:t>
            </a:r>
            <a:r>
              <a:rPr lang="zh-CN" altLang="en-US" sz="1600" dirty="0">
                <a:solidFill>
                  <a:srgbClr val="FF0000"/>
                </a:solidFill>
                <a:latin typeface="微软雅黑" pitchFamily="34" charset="-122"/>
                <a:ea typeface="微软雅黑" pitchFamily="34" charset="-122"/>
              </a:rPr>
              <a:t>微信登陆</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，点击</a:t>
            </a:r>
            <a:r>
              <a:rPr lang="en-US" altLang="zh-CN" sz="1600" dirty="0">
                <a:latin typeface="微软雅黑" pitchFamily="34" charset="-122"/>
                <a:ea typeface="微软雅黑" pitchFamily="34" charset="-122"/>
              </a:rPr>
              <a:t>32.</a:t>
            </a:r>
            <a:r>
              <a:rPr lang="zh-CN" altLang="en-US" sz="1600" dirty="0">
                <a:latin typeface="微软雅黑" pitchFamily="34" charset="-122"/>
                <a:ea typeface="微软雅黑" pitchFamily="34" charset="-122"/>
              </a:rPr>
              <a:t>微信登陆</a:t>
            </a:r>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页的允许按钮进入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33.</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3</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7105967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TextBox 57"/>
          <p:cNvSpPr txBox="1"/>
          <p:nvPr/>
        </p:nvSpPr>
        <p:spPr>
          <a:xfrm>
            <a:off x="1331640"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34.</a:t>
            </a:r>
            <a:r>
              <a:rPr lang="zh-CN" altLang="en-US" dirty="0" smtClean="0">
                <a:latin typeface="微软雅黑" pitchFamily="34" charset="-122"/>
                <a:ea typeface="微软雅黑" pitchFamily="34" charset="-122"/>
              </a:rPr>
              <a:t>微信登陆</a:t>
            </a:r>
            <a:r>
              <a:rPr lang="en-US" altLang="zh-CN" dirty="0" smtClean="0">
                <a:latin typeface="微软雅黑" pitchFamily="34" charset="-122"/>
                <a:ea typeface="微软雅黑" pitchFamily="34" charset="-122"/>
              </a:rPr>
              <a:t>4</a:t>
            </a:r>
            <a:endParaRPr lang="zh-CN" altLang="en-US" dirty="0">
              <a:latin typeface="微软雅黑" pitchFamily="34" charset="-122"/>
              <a:ea typeface="微软雅黑" pitchFamily="34" charset="-122"/>
            </a:endParaRPr>
          </a:p>
        </p:txBody>
      </p:sp>
      <p:sp>
        <p:nvSpPr>
          <p:cNvPr id="60" name="TextBox 59"/>
          <p:cNvSpPr txBox="1"/>
          <p:nvPr/>
        </p:nvSpPr>
        <p:spPr>
          <a:xfrm>
            <a:off x="4374232" y="476672"/>
            <a:ext cx="4608512" cy="162095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34.</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33.</a:t>
            </a:r>
            <a:r>
              <a:rPr lang="zh-CN" altLang="en-US" sz="1600" dirty="0">
                <a:latin typeface="微软雅黑" pitchFamily="34" charset="-122"/>
                <a:ea typeface="微软雅黑" pitchFamily="34" charset="-122"/>
              </a:rPr>
              <a:t>微信</a:t>
            </a:r>
            <a:r>
              <a:rPr lang="zh-CN" altLang="en-US" sz="1600" dirty="0" smtClean="0">
                <a:latin typeface="微软雅黑" pitchFamily="34" charset="-122"/>
                <a:ea typeface="微软雅黑" pitchFamily="34" charset="-122"/>
              </a:rPr>
              <a:t>登陆</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页输入手机号进入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34.</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4</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17650745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1331640"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35.</a:t>
            </a:r>
            <a:r>
              <a:rPr lang="zh-CN" altLang="en-US" dirty="0" smtClean="0">
                <a:latin typeface="微软雅黑" pitchFamily="34" charset="-122"/>
                <a:ea typeface="微软雅黑" pitchFamily="34" charset="-122"/>
              </a:rPr>
              <a:t>微信登陆</a:t>
            </a:r>
            <a:r>
              <a:rPr lang="en-US" altLang="zh-CN" dirty="0" smtClean="0">
                <a:latin typeface="微软雅黑" pitchFamily="34" charset="-122"/>
                <a:ea typeface="微软雅黑" pitchFamily="34" charset="-122"/>
              </a:rPr>
              <a:t>5</a:t>
            </a:r>
            <a:endParaRPr lang="zh-CN" altLang="en-US" dirty="0">
              <a:latin typeface="微软雅黑" pitchFamily="34" charset="-122"/>
              <a:ea typeface="微软雅黑" pitchFamily="34" charset="-122"/>
            </a:endParaRPr>
          </a:p>
        </p:txBody>
      </p:sp>
      <p:sp>
        <p:nvSpPr>
          <p:cNvPr id="60" name="TextBox 59"/>
          <p:cNvSpPr txBox="1"/>
          <p:nvPr/>
        </p:nvSpPr>
        <p:spPr>
          <a:xfrm>
            <a:off x="4374232" y="476672"/>
            <a:ext cx="4608512" cy="162095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35.</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5</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34.</a:t>
            </a:r>
            <a:r>
              <a:rPr lang="zh-CN" altLang="en-US" sz="1600" dirty="0">
                <a:latin typeface="微软雅黑" pitchFamily="34" charset="-122"/>
                <a:ea typeface="微软雅黑" pitchFamily="34" charset="-122"/>
              </a:rPr>
              <a:t>微信</a:t>
            </a:r>
            <a:r>
              <a:rPr lang="zh-CN" altLang="en-US" sz="1600" dirty="0" smtClean="0">
                <a:latin typeface="微软雅黑" pitchFamily="34" charset="-122"/>
                <a:ea typeface="微软雅黑" pitchFamily="34" charset="-122"/>
              </a:rPr>
              <a:t>登陆</a:t>
            </a:r>
            <a:r>
              <a:rPr lang="en-US" altLang="zh-CN" sz="1600" dirty="0" smtClean="0">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页点击获取验证码按钮进入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35.</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5</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25376259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04664"/>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6082" y="506131"/>
            <a:ext cx="4267886" cy="633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1331640"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36.</a:t>
            </a:r>
            <a:r>
              <a:rPr lang="zh-CN" altLang="en-US" dirty="0" smtClean="0">
                <a:latin typeface="微软雅黑" pitchFamily="34" charset="-122"/>
                <a:ea typeface="微软雅黑" pitchFamily="34" charset="-122"/>
              </a:rPr>
              <a:t>微信登陆</a:t>
            </a:r>
            <a:r>
              <a:rPr lang="en-US" altLang="zh-CN" dirty="0" smtClean="0">
                <a:latin typeface="微软雅黑" pitchFamily="34" charset="-122"/>
                <a:ea typeface="微软雅黑" pitchFamily="34" charset="-122"/>
              </a:rPr>
              <a:t>6</a:t>
            </a:r>
            <a:endParaRPr lang="zh-CN" altLang="en-US" dirty="0">
              <a:latin typeface="微软雅黑" pitchFamily="34" charset="-122"/>
              <a:ea typeface="微软雅黑" pitchFamily="34" charset="-122"/>
            </a:endParaRPr>
          </a:p>
        </p:txBody>
      </p:sp>
      <p:sp>
        <p:nvSpPr>
          <p:cNvPr id="60" name="TextBox 59"/>
          <p:cNvSpPr txBox="1"/>
          <p:nvPr/>
        </p:nvSpPr>
        <p:spPr>
          <a:xfrm>
            <a:off x="4374232" y="476672"/>
            <a:ext cx="4608512" cy="2113399"/>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36.</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35.</a:t>
            </a:r>
            <a:r>
              <a:rPr lang="zh-CN" altLang="en-US" sz="1600" dirty="0">
                <a:latin typeface="微软雅黑" pitchFamily="34" charset="-122"/>
                <a:ea typeface="微软雅黑" pitchFamily="34" charset="-122"/>
              </a:rPr>
              <a:t>微信</a:t>
            </a:r>
            <a:r>
              <a:rPr lang="zh-CN" altLang="en-US" sz="1600" dirty="0" smtClean="0">
                <a:latin typeface="微软雅黑" pitchFamily="34" charset="-122"/>
                <a:ea typeface="微软雅黑" pitchFamily="34" charset="-122"/>
              </a:rPr>
              <a:t>登陆</a:t>
            </a:r>
            <a:r>
              <a:rPr lang="en-US" altLang="zh-CN" sz="1600" dirty="0" smtClean="0">
                <a:latin typeface="微软雅黑" pitchFamily="34" charset="-122"/>
                <a:ea typeface="微软雅黑" pitchFamily="34" charset="-122"/>
              </a:rPr>
              <a:t>5</a:t>
            </a:r>
            <a:r>
              <a:rPr lang="zh-CN" altLang="en-US" sz="1600" dirty="0" smtClean="0">
                <a:latin typeface="微软雅黑" pitchFamily="34" charset="-122"/>
                <a:ea typeface="微软雅黑" pitchFamily="34" charset="-122"/>
              </a:rPr>
              <a:t>页界面猫爪击官方商城发来验证码进入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出现短信验证码弹窗，</a:t>
            </a:r>
            <a:r>
              <a:rPr lang="en-US" altLang="zh-CN" sz="1600" dirty="0" smtClean="0">
                <a:latin typeface="微软雅黑" pitchFamily="34" charset="-122"/>
                <a:ea typeface="微软雅黑" pitchFamily="34" charset="-122"/>
              </a:rPr>
              <a:t>5</a:t>
            </a:r>
            <a:r>
              <a:rPr lang="zh-CN" altLang="en-US" sz="1600" dirty="0" smtClean="0">
                <a:latin typeface="微软雅黑" pitchFamily="34" charset="-122"/>
                <a:ea typeface="微软雅黑" pitchFamily="34" charset="-122"/>
              </a:rPr>
              <a:t>秒后消失。</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36.</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6</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1696703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2276872"/>
            <a:ext cx="4248472" cy="3189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427984" y="-27384"/>
            <a:ext cx="4608512" cy="7448193"/>
          </a:xfrm>
          <a:prstGeom prst="rect">
            <a:avLst/>
          </a:prstGeom>
          <a:noFill/>
        </p:spPr>
        <p:txBody>
          <a:bodyPr wrap="square" rtlCol="0">
            <a:spAutoFit/>
          </a:bodyPr>
          <a:lstStyle/>
          <a:p>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a:t>
            </a:r>
            <a:r>
              <a:rPr lang="zh-CN" altLang="en-US" sz="1400" dirty="0" smtClean="0">
                <a:latin typeface="微软雅黑" pitchFamily="34" charset="-122"/>
                <a:ea typeface="微软雅黑" pitchFamily="34" charset="-122"/>
              </a:rPr>
              <a:t> </a:t>
            </a:r>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本猫爪击微信公众号商城并不是纯粹的商城，她是一个具有出售器材和发布体育教学内容的综合性小平台。这个小平台界面格式功能特点是参考今日头条界面设计的，因此，在制作这个小平台时</a:t>
            </a:r>
            <a:r>
              <a:rPr lang="en-US" altLang="zh-CN" sz="1400" dirty="0" smtClean="0">
                <a:latin typeface="微软雅黑" pitchFamily="34" charset="-122"/>
                <a:ea typeface="微软雅黑" pitchFamily="34" charset="-122"/>
              </a:rPr>
              <a:t>UI</a:t>
            </a:r>
            <a:r>
              <a:rPr lang="zh-CN" altLang="en-US" sz="1400" dirty="0" smtClean="0">
                <a:latin typeface="微软雅黑" pitchFamily="34" charset="-122"/>
                <a:ea typeface="微软雅黑" pitchFamily="34" charset="-122"/>
              </a:rPr>
              <a:t>、前端、后端等岗位可看看今日头条界面这个活教材，有助于提高制作的效率，少走弯路。本人在设计原型图时发现参考今日头条界面格式来设计，无论是界面的简洁性还是逻辑性以及用户手机端手指触摸屏滑屏使用习惯或者后期二次开发都有很大的优势，今日头条</a:t>
            </a:r>
            <a:r>
              <a:rPr lang="en-US" altLang="zh-CN" sz="1400" dirty="0" smtClean="0">
                <a:latin typeface="微软雅黑" pitchFamily="34" charset="-122"/>
                <a:ea typeface="微软雅黑" pitchFamily="34" charset="-122"/>
              </a:rPr>
              <a:t>APP</a:t>
            </a:r>
            <a:r>
              <a:rPr lang="zh-CN" altLang="en-US" sz="1400" dirty="0" smtClean="0">
                <a:latin typeface="微软雅黑" pitchFamily="34" charset="-122"/>
                <a:ea typeface="微软雅黑" pitchFamily="34" charset="-122"/>
              </a:rPr>
              <a:t>、百度</a:t>
            </a:r>
            <a:r>
              <a:rPr lang="en-US" altLang="zh-CN" sz="1400" dirty="0" smtClean="0">
                <a:latin typeface="微软雅黑" pitchFamily="34" charset="-122"/>
                <a:ea typeface="微软雅黑" pitchFamily="34" charset="-122"/>
              </a:rPr>
              <a:t>APP</a:t>
            </a:r>
            <a:r>
              <a:rPr lang="zh-CN" altLang="en-US" sz="1400" dirty="0" smtClean="0">
                <a:latin typeface="微软雅黑" pitchFamily="34" charset="-122"/>
                <a:ea typeface="微软雅黑" pitchFamily="34" charset="-122"/>
              </a:rPr>
              <a:t>、拼多多</a:t>
            </a:r>
            <a:r>
              <a:rPr lang="en-US" altLang="zh-CN" sz="1400" dirty="0" smtClean="0">
                <a:latin typeface="微软雅黑" pitchFamily="34" charset="-122"/>
                <a:ea typeface="微软雅黑" pitchFamily="34" charset="-122"/>
              </a:rPr>
              <a:t>APP</a:t>
            </a:r>
            <a:r>
              <a:rPr lang="zh-CN" altLang="en-US" sz="1400" dirty="0" smtClean="0">
                <a:latin typeface="微软雅黑" pitchFamily="34" charset="-122"/>
                <a:ea typeface="微软雅黑" pitchFamily="34" charset="-122"/>
              </a:rPr>
              <a:t>都是采用的这种界面格式。</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1.</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zh-CN" altLang="en-US" sz="1400" dirty="0" smtClean="0">
                <a:latin typeface="微软雅黑" pitchFamily="34" charset="-122"/>
                <a:ea typeface="微软雅黑" pitchFamily="34" charset="-122"/>
              </a:rPr>
              <a:t>，点击公众号首页的</a:t>
            </a:r>
            <a:r>
              <a:rPr lang="zh-CN" altLang="en-US" sz="1400" b="1" dirty="0" smtClean="0">
                <a:solidFill>
                  <a:srgbClr val="FF0000"/>
                </a:solidFill>
                <a:latin typeface="+mn-ea"/>
              </a:rPr>
              <a:t>进入</a:t>
            </a:r>
            <a:r>
              <a:rPr lang="zh-CN" altLang="en-US" sz="1400" b="1" dirty="0">
                <a:solidFill>
                  <a:srgbClr val="FF0000"/>
                </a:solidFill>
                <a:latin typeface="+mn-ea"/>
              </a:rPr>
              <a:t>猫爪</a:t>
            </a:r>
            <a:r>
              <a:rPr lang="zh-CN" altLang="en-US" sz="1400" b="1" dirty="0" smtClean="0">
                <a:solidFill>
                  <a:srgbClr val="FF0000"/>
                </a:solidFill>
                <a:latin typeface="+mn-ea"/>
              </a:rPr>
              <a:t>击</a:t>
            </a:r>
            <a:r>
              <a:rPr lang="zh-CN" altLang="en-US" sz="1400" dirty="0" smtClean="0">
                <a:latin typeface="微软雅黑" pitchFamily="34" charset="-122"/>
                <a:ea typeface="微软雅黑" pitchFamily="34" charset="-122"/>
              </a:rPr>
              <a:t>按钮默认进入本页。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、名称栏：猫爪击。</a:t>
            </a:r>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点击</a:t>
            </a:r>
            <a:r>
              <a:rPr lang="en-US" altLang="zh-CN" sz="1400" b="1" dirty="0">
                <a:latin typeface="宋体"/>
              </a:rPr>
              <a:t>╳ </a:t>
            </a:r>
            <a:r>
              <a:rPr lang="zh-CN" altLang="en-US" sz="1400" dirty="0" smtClean="0">
                <a:latin typeface="微软雅黑" pitchFamily="34" charset="-122"/>
                <a:ea typeface="微软雅黑" pitchFamily="34" charset="-122"/>
              </a:rPr>
              <a:t>按钮跳转到公众号首页</a:t>
            </a:r>
            <a:r>
              <a:rPr lang="zh-CN" altLang="en-US" sz="1400" dirty="0">
                <a:latin typeface="微软雅黑" pitchFamily="34" charset="-122"/>
                <a:ea typeface="微软雅黑" pitchFamily="34" charset="-122"/>
              </a:rPr>
              <a:t>。点击</a:t>
            </a:r>
            <a:r>
              <a:rPr lang="zh-CN" altLang="en-US" sz="1400" dirty="0" smtClean="0">
                <a:latin typeface="微软雅黑" pitchFamily="34" charset="-122"/>
                <a:ea typeface="微软雅黑" pitchFamily="34" charset="-122"/>
              </a:rPr>
              <a:t>┅按钮</a:t>
            </a:r>
            <a:r>
              <a:rPr lang="zh-CN" altLang="en-US" sz="1400" dirty="0" smtClean="0">
                <a:solidFill>
                  <a:srgbClr val="FF0000"/>
                </a:solidFill>
                <a:latin typeface="微软雅黑" pitchFamily="34" charset="-122"/>
                <a:ea typeface="微软雅黑" pitchFamily="34" charset="-122"/>
              </a:rPr>
              <a:t>后面再介绍</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、导航栏。猫爪击中文、英语、日语三种语言界面，默认界面为中文，英语、日语按钮</a:t>
            </a:r>
            <a:r>
              <a:rPr lang="zh-CN" altLang="en-US" sz="1400" dirty="0" smtClean="0">
                <a:solidFill>
                  <a:srgbClr val="FF0000"/>
                </a:solidFill>
                <a:latin typeface="微软雅黑" pitchFamily="34" charset="-122"/>
                <a:ea typeface="微软雅黑" pitchFamily="34" charset="-122"/>
              </a:rPr>
              <a:t>后面再介绍</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3</a:t>
            </a:r>
            <a:r>
              <a:rPr lang="zh-CN" altLang="en-US" sz="1400" dirty="0">
                <a:latin typeface="微软雅黑" pitchFamily="34" charset="-122"/>
                <a:ea typeface="微软雅黑" pitchFamily="34" charset="-122"/>
              </a:rPr>
              <a:t>、内容</a:t>
            </a:r>
            <a:r>
              <a:rPr lang="zh-CN" altLang="en-US" sz="1400" dirty="0" smtClean="0">
                <a:latin typeface="微软雅黑" pitchFamily="34" charset="-122"/>
                <a:ea typeface="微软雅黑" pitchFamily="34" charset="-122"/>
              </a:rPr>
              <a:t>栏：推荐视频，分为标题和内容以及内容作者和评论。内容是视频形式的要有视频长度时间提示。</a:t>
            </a:r>
            <a:r>
              <a:rPr lang="zh-CN" altLang="en-US" sz="1400" b="1" u="sng" dirty="0" smtClean="0">
                <a:latin typeface="微软雅黑" pitchFamily="34" charset="-122"/>
                <a:ea typeface="微软雅黑" pitchFamily="34" charset="-122"/>
              </a:rPr>
              <a:t>推荐视频或图片可以有多个，向下排列即可。</a:t>
            </a:r>
            <a:endParaRPr lang="en-US" altLang="zh-CN" sz="1400" b="1" u="sng"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、状态栏。分为首页、购物车、我的。点击</a:t>
            </a:r>
            <a:r>
              <a:rPr lang="zh-CN" altLang="en-US" sz="1400" dirty="0">
                <a:latin typeface="微软雅黑" pitchFamily="34" charset="-122"/>
                <a:ea typeface="微软雅黑" pitchFamily="34" charset="-122"/>
              </a:rPr>
              <a:t>公众号首页的</a:t>
            </a:r>
            <a:r>
              <a:rPr lang="zh-CN" altLang="en-US" sz="1400" b="1" dirty="0">
                <a:solidFill>
                  <a:srgbClr val="FF0000"/>
                </a:solidFill>
                <a:latin typeface="+mn-ea"/>
              </a:rPr>
              <a:t>进入猫爪击</a:t>
            </a:r>
            <a:r>
              <a:rPr lang="zh-CN" altLang="en-US" sz="1400" dirty="0" smtClean="0">
                <a:latin typeface="微软雅黑" pitchFamily="34" charset="-122"/>
                <a:ea typeface="微软雅黑" pitchFamily="34" charset="-122"/>
              </a:rPr>
              <a:t>按钮默认进入推荐页的首页。</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endParaRPr lang="en-US" altLang="zh-CN" sz="1400" dirty="0" smtClean="0">
              <a:latin typeface="微软雅黑" pitchFamily="34" charset="-122"/>
              <a:ea typeface="微软雅黑" pitchFamily="34" charset="-122"/>
            </a:endParaRPr>
          </a:p>
        </p:txBody>
      </p:sp>
      <p:sp>
        <p:nvSpPr>
          <p:cNvPr id="8" name="TextBox 7"/>
          <p:cNvSpPr txBox="1"/>
          <p:nvPr/>
        </p:nvSpPr>
        <p:spPr>
          <a:xfrm>
            <a:off x="1187624" y="61173"/>
            <a:ext cx="1298753"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推荐首页</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973" y="2519688"/>
            <a:ext cx="1600803" cy="285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a:xfrm>
            <a:off x="1396076" y="3713984"/>
            <a:ext cx="673224" cy="702630"/>
          </a:xfrm>
          <a:prstGeom prst="ellipse">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642273">
            <a:off x="1581366" y="3936361"/>
            <a:ext cx="363747" cy="26397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8351" y="3877630"/>
            <a:ext cx="1127893" cy="959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74384" y="1196752"/>
            <a:ext cx="428159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体育撸猫族，向</a:t>
            </a:r>
            <a:r>
              <a:rPr lang="zh-CN" altLang="en-US" sz="2000" dirty="0">
                <a:latin typeface="微软雅黑" pitchFamily="34" charset="-122"/>
                <a:ea typeface="微软雅黑" pitchFamily="34" charset="-122"/>
              </a:rPr>
              <a:t>猫咪学习到的健身方法</a:t>
            </a:r>
            <a:r>
              <a:rPr lang="zh-CN" altLang="en-US" sz="2000" dirty="0" smtClean="0">
                <a:latin typeface="微软雅黑" pitchFamily="34" charset="-122"/>
                <a:ea typeface="微软雅黑" pitchFamily="34" charset="-122"/>
              </a:rPr>
              <a:t>，对</a:t>
            </a:r>
            <a:r>
              <a:rPr lang="zh-CN" altLang="en-US" sz="2000" dirty="0">
                <a:latin typeface="微软雅黑" pitchFamily="34" charset="-122"/>
                <a:ea typeface="微软雅黑" pitchFamily="34" charset="-122"/>
              </a:rPr>
              <a:t>女性减肥效果</a:t>
            </a:r>
            <a:r>
              <a:rPr lang="zh-CN" altLang="en-US" sz="2000" dirty="0" smtClean="0">
                <a:latin typeface="微软雅黑" pitchFamily="34" charset="-122"/>
                <a:ea typeface="微软雅黑" pitchFamily="34" charset="-122"/>
              </a:rPr>
              <a:t>显著，你</a:t>
            </a:r>
            <a:r>
              <a:rPr lang="zh-CN" altLang="en-US" sz="2000" dirty="0">
                <a:latin typeface="微软雅黑" pitchFamily="34" charset="-122"/>
                <a:ea typeface="微软雅黑" pitchFamily="34" charset="-122"/>
              </a:rPr>
              <a:t>是不是对已知的猫咪有点陌生了</a:t>
            </a:r>
            <a:r>
              <a:rPr lang="zh-CN" altLang="en-US" sz="2000" dirty="0" smtClean="0">
                <a:latin typeface="微软雅黑" pitchFamily="34" charset="-122"/>
                <a:ea typeface="微软雅黑" pitchFamily="34" charset="-122"/>
              </a:rPr>
              <a:t>呢</a:t>
            </a:r>
            <a:endParaRPr lang="zh-CN" altLang="en-US" sz="2000" u="sng" dirty="0">
              <a:latin typeface="微软雅黑" pitchFamily="34" charset="-122"/>
              <a:ea typeface="微软雅黑" pitchFamily="34" charset="-122"/>
            </a:endParaRPr>
          </a:p>
        </p:txBody>
      </p:sp>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4383" y="227687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04</a:t>
            </a:r>
            <a:r>
              <a:rPr lang="zh-CN" altLang="en-US" sz="1400" b="1" dirty="0" smtClean="0">
                <a:solidFill>
                  <a:schemeClr val="bg1"/>
                </a:solidFill>
              </a:rPr>
              <a:t>：</a:t>
            </a:r>
            <a:r>
              <a:rPr lang="en-US" altLang="zh-CN" sz="1400" b="1" dirty="0" smtClean="0">
                <a:solidFill>
                  <a:schemeClr val="bg1"/>
                </a:solidFill>
              </a:rPr>
              <a:t>27</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sp>
        <p:nvSpPr>
          <p:cNvPr id="31" name="TextBox 30"/>
          <p:cNvSpPr txBox="1"/>
          <p:nvPr/>
        </p:nvSpPr>
        <p:spPr>
          <a:xfrm>
            <a:off x="3771781" y="6496154"/>
            <a:ext cx="800219" cy="338554"/>
          </a:xfrm>
          <a:prstGeom prst="rect">
            <a:avLst/>
          </a:prstGeom>
          <a:noFill/>
        </p:spPr>
        <p:txBody>
          <a:bodyPr wrap="none" rtlCol="0">
            <a:spAutoFit/>
          </a:bodyPr>
          <a:lstStyle/>
          <a:p>
            <a:r>
              <a:rPr lang="zh-CN" altLang="en-US" sz="1600" b="1" u="sng" dirty="0"/>
              <a:t>接下</a:t>
            </a:r>
            <a:r>
              <a:rPr lang="zh-CN" altLang="en-US" sz="1600" b="1" u="sng" dirty="0" smtClean="0"/>
              <a:t>页</a:t>
            </a:r>
            <a:endParaRPr lang="zh-CN" altLang="en-US" sz="1600" b="1" u="sng" dirty="0"/>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7311" y="5900700"/>
            <a:ext cx="375737" cy="44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98468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 y="496081"/>
            <a:ext cx="4267885" cy="636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Box 59"/>
          <p:cNvSpPr txBox="1"/>
          <p:nvPr/>
        </p:nvSpPr>
        <p:spPr>
          <a:xfrm>
            <a:off x="1331640"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37.</a:t>
            </a:r>
            <a:r>
              <a:rPr lang="zh-CN" altLang="en-US" dirty="0" smtClean="0">
                <a:latin typeface="微软雅黑" pitchFamily="34" charset="-122"/>
                <a:ea typeface="微软雅黑" pitchFamily="34" charset="-122"/>
              </a:rPr>
              <a:t>微信登陆</a:t>
            </a:r>
            <a:r>
              <a:rPr lang="en-US" altLang="zh-CN" dirty="0" smtClean="0">
                <a:latin typeface="微软雅黑" pitchFamily="34" charset="-122"/>
                <a:ea typeface="微软雅黑" pitchFamily="34" charset="-122"/>
              </a:rPr>
              <a:t>7</a:t>
            </a:r>
            <a:endParaRPr lang="zh-CN" altLang="en-US" dirty="0">
              <a:latin typeface="微软雅黑" pitchFamily="34" charset="-122"/>
              <a:ea typeface="微软雅黑" pitchFamily="34" charset="-122"/>
            </a:endParaRPr>
          </a:p>
        </p:txBody>
      </p:sp>
      <p:sp>
        <p:nvSpPr>
          <p:cNvPr id="61" name="TextBox 60"/>
          <p:cNvSpPr txBox="1"/>
          <p:nvPr/>
        </p:nvSpPr>
        <p:spPr>
          <a:xfrm>
            <a:off x="4374232" y="476672"/>
            <a:ext cx="4608512" cy="162095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37.</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7</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36.</a:t>
            </a:r>
            <a:r>
              <a:rPr lang="zh-CN" altLang="en-US" sz="1600" dirty="0">
                <a:latin typeface="微软雅黑" pitchFamily="34" charset="-122"/>
                <a:ea typeface="微软雅黑" pitchFamily="34" charset="-122"/>
              </a:rPr>
              <a:t>微信</a:t>
            </a:r>
            <a:r>
              <a:rPr lang="zh-CN" altLang="en-US" sz="1600" dirty="0" smtClean="0">
                <a:latin typeface="微软雅黑" pitchFamily="34" charset="-122"/>
                <a:ea typeface="微软雅黑" pitchFamily="34" charset="-122"/>
              </a:rPr>
              <a:t>登陆</a:t>
            </a: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页界面验证码弹窗消失后，输入验证码进入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37.</a:t>
            </a:r>
            <a:r>
              <a:rPr lang="zh-CN" altLang="en-US" sz="1600" dirty="0">
                <a:solidFill>
                  <a:srgbClr val="FF0000"/>
                </a:solidFill>
                <a:latin typeface="微软雅黑" pitchFamily="34" charset="-122"/>
                <a:ea typeface="微软雅黑" pitchFamily="34" charset="-122"/>
              </a:rPr>
              <a:t>微信</a:t>
            </a:r>
            <a:r>
              <a:rPr lang="zh-CN" altLang="en-US" sz="1600" dirty="0" smtClean="0">
                <a:solidFill>
                  <a:srgbClr val="FF0000"/>
                </a:solidFill>
                <a:latin typeface="微软雅黑" pitchFamily="34" charset="-122"/>
                <a:ea typeface="微软雅黑" pitchFamily="34" charset="-122"/>
              </a:rPr>
              <a:t>登陆</a:t>
            </a:r>
            <a:r>
              <a:rPr lang="en-US" altLang="zh-CN" sz="1600" dirty="0" smtClean="0">
                <a:solidFill>
                  <a:srgbClr val="FF0000"/>
                </a:solidFill>
                <a:latin typeface="微软雅黑" pitchFamily="34" charset="-122"/>
                <a:ea typeface="微软雅黑" pitchFamily="34" charset="-122"/>
              </a:rPr>
              <a:t>7</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5827779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Box 59"/>
          <p:cNvSpPr txBox="1"/>
          <p:nvPr/>
        </p:nvSpPr>
        <p:spPr>
          <a:xfrm>
            <a:off x="1482410" y="61173"/>
            <a:ext cx="143340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38.</a:t>
            </a:r>
            <a:r>
              <a:rPr lang="zh-CN" altLang="en-US" dirty="0" smtClean="0">
                <a:latin typeface="微软雅黑" pitchFamily="34" charset="-122"/>
                <a:ea typeface="微软雅黑" pitchFamily="34" charset="-122"/>
              </a:rPr>
              <a:t>用户中心</a:t>
            </a:r>
            <a:endParaRPr lang="zh-CN" altLang="en-US" dirty="0">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43608" y="1604991"/>
            <a:ext cx="2520652" cy="31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69504" y="1965031"/>
            <a:ext cx="2847156" cy="31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70957" y="1116373"/>
            <a:ext cx="247526" cy="305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35896" y="2930035"/>
            <a:ext cx="442664" cy="38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7504" y="3612852"/>
            <a:ext cx="4101033" cy="169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439546" y="6052769"/>
            <a:ext cx="391002" cy="404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564260" y="5997836"/>
            <a:ext cx="4286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4374232" y="476672"/>
            <a:ext cx="4608512" cy="2113399"/>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38.</a:t>
            </a:r>
            <a:r>
              <a:rPr lang="zh-CN" altLang="en-US" sz="1600" dirty="0" smtClean="0">
                <a:solidFill>
                  <a:srgbClr val="FF0000"/>
                </a:solidFill>
                <a:latin typeface="微软雅黑" pitchFamily="34" charset="-122"/>
                <a:ea typeface="微软雅黑" pitchFamily="34" charset="-122"/>
              </a:rPr>
              <a:t>用户中心</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37.</a:t>
            </a:r>
            <a:r>
              <a:rPr lang="zh-CN" altLang="en-US" sz="1600" dirty="0">
                <a:latin typeface="微软雅黑" pitchFamily="34" charset="-122"/>
                <a:ea typeface="微软雅黑" pitchFamily="34" charset="-122"/>
              </a:rPr>
              <a:t>微信</a:t>
            </a:r>
            <a:r>
              <a:rPr lang="zh-CN" altLang="en-US" sz="1600" dirty="0" smtClean="0">
                <a:latin typeface="微软雅黑" pitchFamily="34" charset="-122"/>
                <a:ea typeface="微软雅黑" pitchFamily="34" charset="-122"/>
              </a:rPr>
              <a:t>登陆</a:t>
            </a:r>
            <a:r>
              <a:rPr lang="en-US" altLang="zh-CN" sz="1600" dirty="0" smtClean="0">
                <a:latin typeface="微软雅黑" pitchFamily="34" charset="-122"/>
                <a:ea typeface="微软雅黑" pitchFamily="34" charset="-122"/>
              </a:rPr>
              <a:t>7</a:t>
            </a:r>
            <a:r>
              <a:rPr lang="zh-CN" altLang="en-US" sz="1600" dirty="0" smtClean="0">
                <a:latin typeface="微软雅黑" pitchFamily="34" charset="-122"/>
                <a:ea typeface="微软雅黑" pitchFamily="34" charset="-122"/>
              </a:rPr>
              <a:t>页界面点击完成按钮进入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。建立用户中心点击</a:t>
            </a:r>
            <a:r>
              <a:rPr lang="en-US" altLang="zh-CN" sz="1600" dirty="0">
                <a:latin typeface="微软雅黑" pitchFamily="34" charset="-122"/>
                <a:ea typeface="微软雅黑" pitchFamily="34" charset="-122"/>
              </a:rPr>
              <a:t>28.</a:t>
            </a:r>
            <a:r>
              <a:rPr lang="zh-CN" altLang="en-US" sz="1600" dirty="0">
                <a:latin typeface="微软雅黑" pitchFamily="34" charset="-122"/>
                <a:ea typeface="微软雅黑" pitchFamily="34" charset="-122"/>
              </a:rPr>
              <a:t>加入购物车</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页的加入购物车按钮才能把选中的商品加入到购物车里。</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38.</a:t>
            </a:r>
            <a:r>
              <a:rPr lang="zh-CN" altLang="en-US" sz="1600" dirty="0" smtClean="0">
                <a:solidFill>
                  <a:srgbClr val="FF0000"/>
                </a:solidFill>
                <a:latin typeface="微软雅黑" pitchFamily="34" charset="-122"/>
                <a:ea typeface="微软雅黑" pitchFamily="34" charset="-122"/>
              </a:rPr>
              <a:t>用户中心</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67" name="TextBox 66"/>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68" name="TextBox 67"/>
          <p:cNvSpPr txBox="1"/>
          <p:nvPr/>
        </p:nvSpPr>
        <p:spPr>
          <a:xfrm>
            <a:off x="69350" y="1033572"/>
            <a:ext cx="365806" cy="523220"/>
          </a:xfrm>
          <a:prstGeom prst="rect">
            <a:avLst/>
          </a:prstGeom>
          <a:noFill/>
        </p:spPr>
        <p:txBody>
          <a:bodyPr wrap="none" rtlCol="0">
            <a:spAutoFit/>
          </a:bodyPr>
          <a:lstStyle/>
          <a:p>
            <a:r>
              <a:rPr lang="en-US" altLang="zh-CN" sz="2800" b="1" dirty="0" smtClean="0">
                <a:solidFill>
                  <a:schemeClr val="bg1"/>
                </a:solidFill>
                <a:latin typeface="黑体" pitchFamily="49" charset="-122"/>
                <a:ea typeface="黑体" pitchFamily="49" charset="-122"/>
              </a:rPr>
              <a:t>2</a:t>
            </a:r>
            <a:endParaRPr lang="zh-CN" altLang="en-US" sz="2800" b="1" dirty="0">
              <a:solidFill>
                <a:schemeClr val="bg1"/>
              </a:solidFill>
              <a:latin typeface="黑体" pitchFamily="49" charset="-122"/>
              <a:ea typeface="黑体" pitchFamily="49" charset="-122"/>
            </a:endParaRPr>
          </a:p>
        </p:txBody>
      </p:sp>
      <p:sp>
        <p:nvSpPr>
          <p:cNvPr id="69" name="TextBox 68"/>
          <p:cNvSpPr txBox="1"/>
          <p:nvPr/>
        </p:nvSpPr>
        <p:spPr>
          <a:xfrm>
            <a:off x="-36512" y="232971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70" name="TextBox 69"/>
          <p:cNvSpPr txBox="1"/>
          <p:nvPr/>
        </p:nvSpPr>
        <p:spPr>
          <a:xfrm>
            <a:off x="69350" y="6074132"/>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27305487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1588482" y="1527660"/>
            <a:ext cx="2339102"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猫爪击复古健身器材（女士用）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67"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70784" y="6021287"/>
            <a:ext cx="1593504" cy="43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34762" y="5986611"/>
            <a:ext cx="4381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1641235" y="61173"/>
            <a:ext cx="133722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39.</a:t>
            </a:r>
            <a:r>
              <a:rPr lang="zh-CN" altLang="en-US" dirty="0" smtClean="0">
                <a:latin typeface="微软雅黑" pitchFamily="34" charset="-122"/>
                <a:ea typeface="微软雅黑" pitchFamily="34" charset="-122"/>
              </a:rPr>
              <a:t>购物车</a:t>
            </a:r>
            <a:r>
              <a:rPr lang="en-US" altLang="zh-CN" dirty="0" smtClean="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sp>
        <p:nvSpPr>
          <p:cNvPr id="69" name="TextBox 68"/>
          <p:cNvSpPr txBox="1"/>
          <p:nvPr/>
        </p:nvSpPr>
        <p:spPr>
          <a:xfrm>
            <a:off x="4374232" y="476672"/>
            <a:ext cx="4608512" cy="3836948"/>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39.</a:t>
            </a:r>
            <a:r>
              <a:rPr lang="zh-CN" altLang="en-US" sz="1600" dirty="0" smtClean="0">
                <a:solidFill>
                  <a:srgbClr val="FF0000"/>
                </a:solidFill>
                <a:latin typeface="微软雅黑" pitchFamily="34" charset="-122"/>
                <a:ea typeface="微软雅黑" pitchFamily="34" charset="-122"/>
              </a:rPr>
              <a:t>购物车</a:t>
            </a:r>
            <a:r>
              <a:rPr lang="en-US" altLang="zh-CN" sz="1600" dirty="0" smtClean="0">
                <a:solidFill>
                  <a:srgbClr val="FF0000"/>
                </a:solidFill>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，在</a:t>
            </a:r>
            <a:r>
              <a:rPr lang="en-US" altLang="zh-CN" sz="1600" dirty="0">
                <a:latin typeface="微软雅黑" pitchFamily="34" charset="-122"/>
                <a:ea typeface="微软雅黑" pitchFamily="34" charset="-122"/>
              </a:rPr>
              <a:t>38.</a:t>
            </a:r>
            <a:r>
              <a:rPr lang="zh-CN" altLang="en-US" sz="1600" dirty="0">
                <a:latin typeface="微软雅黑" pitchFamily="34" charset="-122"/>
                <a:ea typeface="微软雅黑" pitchFamily="34" charset="-122"/>
              </a:rPr>
              <a:t>用户</a:t>
            </a:r>
            <a:r>
              <a:rPr lang="zh-CN" altLang="en-US" sz="1600" dirty="0" smtClean="0">
                <a:latin typeface="微软雅黑" pitchFamily="34" charset="-122"/>
                <a:ea typeface="微软雅黑" pitchFamily="34" charset="-122"/>
              </a:rPr>
              <a:t>中心页界面点击</a:t>
            </a:r>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状态栏的购物车按钮进入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。可以看见事先放进购物车里的商品。</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如果对于购物车里的商品数量不再进行变更可以进行勾选后去结算即可，</a:t>
            </a:r>
            <a:r>
              <a:rPr lang="zh-CN" altLang="en-US" sz="1600" dirty="0">
                <a:latin typeface="微软雅黑" pitchFamily="34" charset="-122"/>
                <a:ea typeface="微软雅黑" pitchFamily="34" charset="-122"/>
              </a:rPr>
              <a:t>如果对于购物车里的商品</a:t>
            </a:r>
            <a:r>
              <a:rPr lang="zh-CN" altLang="en-US" sz="1600" dirty="0" smtClean="0">
                <a:latin typeface="微软雅黑" pitchFamily="34" charset="-122"/>
                <a:ea typeface="微软雅黑" pitchFamily="34" charset="-122"/>
              </a:rPr>
              <a:t>数量要进行</a:t>
            </a:r>
            <a:r>
              <a:rPr lang="zh-CN" altLang="en-US" sz="1600" dirty="0">
                <a:latin typeface="微软雅黑" pitchFamily="34" charset="-122"/>
                <a:ea typeface="微软雅黑" pitchFamily="34" charset="-122"/>
              </a:rPr>
              <a:t>变更</a:t>
            </a:r>
            <a:r>
              <a:rPr lang="zh-CN" altLang="en-US" sz="1600" dirty="0" smtClean="0">
                <a:latin typeface="微软雅黑" pitchFamily="34" charset="-122"/>
                <a:ea typeface="微软雅黑" pitchFamily="34" charset="-122"/>
              </a:rPr>
              <a:t>可以点击编辑商品按钮去往下一页。</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用户将一定数量的商品放进购物车里的时候，那么在该商品的库存里的数量就要减少一定的数量。</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39.</a:t>
            </a:r>
            <a:r>
              <a:rPr lang="zh-CN" altLang="en-US" sz="1600" dirty="0" smtClean="0">
                <a:solidFill>
                  <a:srgbClr val="FF0000"/>
                </a:solidFill>
                <a:latin typeface="微软雅黑" pitchFamily="34" charset="-122"/>
                <a:ea typeface="微软雅黑" pitchFamily="34" charset="-122"/>
              </a:rPr>
              <a:t>购物车</a:t>
            </a:r>
            <a:r>
              <a:rPr lang="en-US" altLang="zh-CN" sz="1600" dirty="0" smtClean="0">
                <a:solidFill>
                  <a:srgbClr val="FF0000"/>
                </a:solidFill>
                <a:latin typeface="微软雅黑" pitchFamily="34" charset="-122"/>
                <a:ea typeface="微软雅黑" pitchFamily="34" charset="-122"/>
              </a:rPr>
              <a:t>1</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70" name="TextBox 69"/>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71" name="TextBox 70"/>
          <p:cNvSpPr txBox="1"/>
          <p:nvPr/>
        </p:nvSpPr>
        <p:spPr>
          <a:xfrm>
            <a:off x="-108520" y="88955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72" name="TextBox 71"/>
          <p:cNvSpPr txBox="1"/>
          <p:nvPr/>
        </p:nvSpPr>
        <p:spPr>
          <a:xfrm>
            <a:off x="-36512" y="1825660"/>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422308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70784" y="6021287"/>
            <a:ext cx="1593504" cy="43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34762" y="5986611"/>
            <a:ext cx="4381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1641235" y="61173"/>
            <a:ext cx="133722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40.</a:t>
            </a:r>
            <a:r>
              <a:rPr lang="zh-CN" altLang="en-US" dirty="0" smtClean="0">
                <a:latin typeface="微软雅黑" pitchFamily="34" charset="-122"/>
                <a:ea typeface="微软雅黑" pitchFamily="34" charset="-122"/>
              </a:rPr>
              <a:t>购物车</a:t>
            </a:r>
            <a:r>
              <a:rPr lang="en-US" altLang="zh-CN" dirty="0" smtClean="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sp>
        <p:nvSpPr>
          <p:cNvPr id="69" name="TextBox 68"/>
          <p:cNvSpPr txBox="1"/>
          <p:nvPr/>
        </p:nvSpPr>
        <p:spPr>
          <a:xfrm>
            <a:off x="4374232" y="476672"/>
            <a:ext cx="4608512" cy="1867178"/>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40.</a:t>
            </a:r>
            <a:r>
              <a:rPr lang="zh-CN" altLang="en-US" sz="1600" dirty="0" smtClean="0">
                <a:solidFill>
                  <a:srgbClr val="FF0000"/>
                </a:solidFill>
                <a:latin typeface="微软雅黑" pitchFamily="34" charset="-122"/>
                <a:ea typeface="微软雅黑" pitchFamily="34" charset="-122"/>
              </a:rPr>
              <a:t>购物车</a:t>
            </a:r>
            <a:r>
              <a:rPr lang="en-US" altLang="zh-CN" sz="1600" dirty="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39.</a:t>
            </a:r>
            <a:r>
              <a:rPr lang="zh-CN" altLang="en-US" sz="1600" dirty="0" smtClean="0">
                <a:latin typeface="微软雅黑" pitchFamily="34" charset="-122"/>
                <a:ea typeface="微软雅黑" pitchFamily="34" charset="-122"/>
              </a:rPr>
              <a:t>购物车</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页界面点击区域</a:t>
            </a:r>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的编辑商品按钮进入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。可以对商品数量进行编辑。</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40.</a:t>
            </a:r>
            <a:r>
              <a:rPr lang="zh-CN" altLang="en-US" sz="1600" dirty="0" smtClean="0">
                <a:solidFill>
                  <a:srgbClr val="FF0000"/>
                </a:solidFill>
                <a:latin typeface="微软雅黑" pitchFamily="34" charset="-122"/>
                <a:ea typeface="微软雅黑" pitchFamily="34" charset="-122"/>
              </a:rPr>
              <a:t>购物车</a:t>
            </a:r>
            <a:r>
              <a:rPr lang="en-US" altLang="zh-CN" sz="1600" dirty="0" smtClean="0">
                <a:solidFill>
                  <a:srgbClr val="FF0000"/>
                </a:solidFill>
                <a:latin typeface="微软雅黑" pitchFamily="34" charset="-122"/>
                <a:ea typeface="微软雅黑" pitchFamily="34" charset="-122"/>
              </a:rPr>
              <a:t>2</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8" name="Picture 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730936" y="1082452"/>
            <a:ext cx="14097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36857" y="5615136"/>
            <a:ext cx="37433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525578" y="1833182"/>
            <a:ext cx="161925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72" name="TextBox 71"/>
          <p:cNvSpPr txBox="1"/>
          <p:nvPr/>
        </p:nvSpPr>
        <p:spPr>
          <a:xfrm>
            <a:off x="-36512" y="96156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73" name="TextBox 72"/>
          <p:cNvSpPr txBox="1"/>
          <p:nvPr/>
        </p:nvSpPr>
        <p:spPr>
          <a:xfrm>
            <a:off x="-36512" y="1825660"/>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74" name="TextBox 73"/>
          <p:cNvSpPr txBox="1"/>
          <p:nvPr/>
        </p:nvSpPr>
        <p:spPr>
          <a:xfrm>
            <a:off x="1588482" y="1527660"/>
            <a:ext cx="2339102"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猫爪击复古健身器材（女士用）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246037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70784" y="6021287"/>
            <a:ext cx="1593504" cy="43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34762" y="5986611"/>
            <a:ext cx="4381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1641235" y="61173"/>
            <a:ext cx="133722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41.</a:t>
            </a:r>
            <a:r>
              <a:rPr lang="zh-CN" altLang="en-US" dirty="0" smtClean="0">
                <a:latin typeface="微软雅黑" pitchFamily="34" charset="-122"/>
                <a:ea typeface="微软雅黑" pitchFamily="34" charset="-122"/>
              </a:rPr>
              <a:t>购物车</a:t>
            </a:r>
            <a:r>
              <a:rPr lang="en-US" altLang="zh-CN" dirty="0" smtClean="0">
                <a:latin typeface="微软雅黑" pitchFamily="34" charset="-122"/>
                <a:ea typeface="微软雅黑" pitchFamily="34" charset="-122"/>
              </a:rPr>
              <a:t>3</a:t>
            </a:r>
            <a:endParaRPr lang="zh-CN" altLang="en-US" dirty="0">
              <a:latin typeface="微软雅黑" pitchFamily="34" charset="-122"/>
              <a:ea typeface="微软雅黑" pitchFamily="34" charset="-122"/>
            </a:endParaRPr>
          </a:p>
        </p:txBody>
      </p:sp>
      <p:sp>
        <p:nvSpPr>
          <p:cNvPr id="69" name="TextBox 68"/>
          <p:cNvSpPr txBox="1"/>
          <p:nvPr/>
        </p:nvSpPr>
        <p:spPr>
          <a:xfrm>
            <a:off x="4374232" y="476672"/>
            <a:ext cx="4608512" cy="1867178"/>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41.</a:t>
            </a:r>
            <a:r>
              <a:rPr lang="zh-CN" altLang="en-US" sz="1600" dirty="0" smtClean="0">
                <a:solidFill>
                  <a:srgbClr val="FF0000"/>
                </a:solidFill>
                <a:latin typeface="微软雅黑" pitchFamily="34" charset="-122"/>
                <a:ea typeface="微软雅黑" pitchFamily="34" charset="-122"/>
              </a:rPr>
              <a:t>购物车</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，在</a:t>
            </a:r>
            <a:r>
              <a:rPr lang="en-US" altLang="zh-CN" sz="1600" dirty="0">
                <a:latin typeface="微软雅黑" pitchFamily="34" charset="-122"/>
                <a:ea typeface="微软雅黑" pitchFamily="34" charset="-122"/>
              </a:rPr>
              <a:t>40.</a:t>
            </a:r>
            <a:r>
              <a:rPr lang="zh-CN" altLang="en-US" sz="1600" dirty="0">
                <a:latin typeface="微软雅黑" pitchFamily="34" charset="-122"/>
                <a:ea typeface="微软雅黑" pitchFamily="34" charset="-122"/>
              </a:rPr>
              <a:t>购物车</a:t>
            </a:r>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页界面点击区域</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的</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。点击一次增加</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，可以对商品数量进行编辑。</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41.</a:t>
            </a:r>
            <a:r>
              <a:rPr lang="zh-CN" altLang="en-US" sz="1600" dirty="0" smtClean="0">
                <a:solidFill>
                  <a:srgbClr val="FF0000"/>
                </a:solidFill>
                <a:latin typeface="微软雅黑" pitchFamily="34" charset="-122"/>
                <a:ea typeface="微软雅黑" pitchFamily="34" charset="-122"/>
              </a:rPr>
              <a:t>购物车</a:t>
            </a:r>
            <a:r>
              <a:rPr lang="en-US" altLang="zh-CN" sz="1600" dirty="0" smtClean="0">
                <a:solidFill>
                  <a:srgbClr val="FF0000"/>
                </a:solidFill>
                <a:latin typeface="微软雅黑" pitchFamily="34" charset="-122"/>
                <a:ea typeface="微软雅黑" pitchFamily="34" charset="-122"/>
              </a:rPr>
              <a:t>3</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8" name="Picture 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730936" y="1082452"/>
            <a:ext cx="14097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36857" y="5615136"/>
            <a:ext cx="37433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525578" y="1833182"/>
            <a:ext cx="161925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72" name="TextBox 71"/>
          <p:cNvSpPr txBox="1"/>
          <p:nvPr/>
        </p:nvSpPr>
        <p:spPr>
          <a:xfrm>
            <a:off x="-36512" y="96156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73" name="TextBox 72"/>
          <p:cNvSpPr txBox="1"/>
          <p:nvPr/>
        </p:nvSpPr>
        <p:spPr>
          <a:xfrm>
            <a:off x="-36512" y="1825660"/>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pic>
        <p:nvPicPr>
          <p:cNvPr id="15" name="Picture 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678275" y="1834375"/>
            <a:ext cx="1438077" cy="365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Box 74"/>
          <p:cNvSpPr txBox="1"/>
          <p:nvPr/>
        </p:nvSpPr>
        <p:spPr>
          <a:xfrm>
            <a:off x="1588482" y="1527660"/>
            <a:ext cx="2339102"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猫爪击复古健身器材（女士用）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298317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70784" y="6021287"/>
            <a:ext cx="1593504" cy="43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34762" y="5986611"/>
            <a:ext cx="4381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1641235" y="61173"/>
            <a:ext cx="133722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42.</a:t>
            </a:r>
            <a:r>
              <a:rPr lang="zh-CN" altLang="en-US" dirty="0" smtClean="0">
                <a:latin typeface="微软雅黑" pitchFamily="34" charset="-122"/>
                <a:ea typeface="微软雅黑" pitchFamily="34" charset="-122"/>
              </a:rPr>
              <a:t>购物车</a:t>
            </a:r>
            <a:r>
              <a:rPr lang="en-US" altLang="zh-CN" dirty="0" smtClean="0">
                <a:latin typeface="微软雅黑" pitchFamily="34" charset="-122"/>
                <a:ea typeface="微软雅黑" pitchFamily="34" charset="-122"/>
              </a:rPr>
              <a:t>4</a:t>
            </a:r>
            <a:endParaRPr lang="zh-CN" altLang="en-US" dirty="0">
              <a:latin typeface="微软雅黑" pitchFamily="34" charset="-122"/>
              <a:ea typeface="微软雅黑" pitchFamily="34" charset="-122"/>
            </a:endParaRPr>
          </a:p>
        </p:txBody>
      </p:sp>
      <p:sp>
        <p:nvSpPr>
          <p:cNvPr id="69" name="TextBox 68"/>
          <p:cNvSpPr txBox="1"/>
          <p:nvPr/>
        </p:nvSpPr>
        <p:spPr>
          <a:xfrm>
            <a:off x="4374232" y="476672"/>
            <a:ext cx="4608512" cy="162095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42.</a:t>
            </a:r>
            <a:r>
              <a:rPr lang="zh-CN" altLang="en-US" sz="1600" dirty="0" smtClean="0">
                <a:solidFill>
                  <a:srgbClr val="FF0000"/>
                </a:solidFill>
                <a:latin typeface="微软雅黑" pitchFamily="34" charset="-122"/>
                <a:ea typeface="微软雅黑" pitchFamily="34" charset="-122"/>
              </a:rPr>
              <a:t>购物车</a:t>
            </a:r>
            <a:r>
              <a:rPr lang="en-US" altLang="zh-CN" sz="1600" dirty="0" smtClean="0">
                <a:solidFill>
                  <a:srgbClr val="FF0000"/>
                </a:solidFill>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41.</a:t>
            </a:r>
            <a:r>
              <a:rPr lang="zh-CN" altLang="en-US" sz="1600" dirty="0">
                <a:latin typeface="微软雅黑" pitchFamily="34" charset="-122"/>
                <a:ea typeface="微软雅黑" pitchFamily="34" charset="-122"/>
              </a:rPr>
              <a:t>购物</a:t>
            </a:r>
            <a:r>
              <a:rPr lang="zh-CN" altLang="en-US" sz="1600" dirty="0" smtClean="0">
                <a:latin typeface="微软雅黑" pitchFamily="34" charset="-122"/>
                <a:ea typeface="微软雅黑" pitchFamily="34" charset="-122"/>
              </a:rPr>
              <a:t>车</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页界面点击区域</a:t>
            </a:r>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的完成按钮进入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。标志选择商品数量完成。</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42.</a:t>
            </a:r>
            <a:r>
              <a:rPr lang="zh-CN" altLang="en-US" sz="1600" dirty="0" smtClean="0">
                <a:solidFill>
                  <a:srgbClr val="FF0000"/>
                </a:solidFill>
                <a:latin typeface="微软雅黑" pitchFamily="34" charset="-122"/>
                <a:ea typeface="微软雅黑" pitchFamily="34" charset="-122"/>
              </a:rPr>
              <a:t>购物车</a:t>
            </a:r>
            <a:r>
              <a:rPr lang="en-US" altLang="zh-CN" sz="1600" dirty="0" smtClean="0">
                <a:solidFill>
                  <a:srgbClr val="FF0000"/>
                </a:solidFill>
                <a:latin typeface="微软雅黑" pitchFamily="34" charset="-122"/>
                <a:ea typeface="微软雅黑" pitchFamily="34" charset="-122"/>
              </a:rPr>
              <a:t>4</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13" name="Picture 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36857" y="5615136"/>
            <a:ext cx="37433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525578" y="1833182"/>
            <a:ext cx="161925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72" name="TextBox 71"/>
          <p:cNvSpPr txBox="1"/>
          <p:nvPr/>
        </p:nvSpPr>
        <p:spPr>
          <a:xfrm>
            <a:off x="-36512" y="96156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73" name="TextBox 72"/>
          <p:cNvSpPr txBox="1"/>
          <p:nvPr/>
        </p:nvSpPr>
        <p:spPr>
          <a:xfrm>
            <a:off x="-36512" y="1825660"/>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pic>
        <p:nvPicPr>
          <p:cNvPr id="15" name="Picture 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678275" y="1834375"/>
            <a:ext cx="1438077" cy="365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585309" y="1866737"/>
            <a:ext cx="1482635" cy="253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41598" y="5570795"/>
            <a:ext cx="36480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TextBox 76"/>
          <p:cNvSpPr txBox="1"/>
          <p:nvPr/>
        </p:nvSpPr>
        <p:spPr>
          <a:xfrm>
            <a:off x="1588482" y="1527660"/>
            <a:ext cx="2339102"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猫爪击复古健身器材（女士用）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192271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70784" y="6021287"/>
            <a:ext cx="1593504" cy="43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34762" y="5986611"/>
            <a:ext cx="4381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1641235" y="61173"/>
            <a:ext cx="1337226"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43.</a:t>
            </a:r>
            <a:r>
              <a:rPr lang="zh-CN" altLang="en-US" dirty="0" smtClean="0">
                <a:latin typeface="微软雅黑" pitchFamily="34" charset="-122"/>
                <a:ea typeface="微软雅黑" pitchFamily="34" charset="-122"/>
              </a:rPr>
              <a:t>购物车</a:t>
            </a:r>
            <a:r>
              <a:rPr lang="en-US" altLang="zh-CN" dirty="0" smtClean="0">
                <a:latin typeface="微软雅黑" pitchFamily="34" charset="-122"/>
                <a:ea typeface="微软雅黑" pitchFamily="34" charset="-122"/>
              </a:rPr>
              <a:t>5</a:t>
            </a:r>
            <a:endParaRPr lang="zh-CN" altLang="en-US" dirty="0">
              <a:latin typeface="微软雅黑" pitchFamily="34" charset="-122"/>
              <a:ea typeface="微软雅黑" pitchFamily="34" charset="-122"/>
            </a:endParaRPr>
          </a:p>
        </p:txBody>
      </p:sp>
      <p:sp>
        <p:nvSpPr>
          <p:cNvPr id="69" name="TextBox 68"/>
          <p:cNvSpPr txBox="1"/>
          <p:nvPr/>
        </p:nvSpPr>
        <p:spPr>
          <a:xfrm>
            <a:off x="4374232" y="476672"/>
            <a:ext cx="4608512" cy="3098284"/>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43.</a:t>
            </a:r>
            <a:r>
              <a:rPr lang="zh-CN" altLang="en-US" sz="1600" dirty="0" smtClean="0">
                <a:solidFill>
                  <a:srgbClr val="FF0000"/>
                </a:solidFill>
                <a:latin typeface="微软雅黑" pitchFamily="34" charset="-122"/>
                <a:ea typeface="微软雅黑" pitchFamily="34" charset="-122"/>
              </a:rPr>
              <a:t>购物车</a:t>
            </a:r>
            <a:r>
              <a:rPr lang="en-US" altLang="zh-CN" sz="1600" dirty="0">
                <a:solidFill>
                  <a:srgbClr val="FF0000"/>
                </a:solidFill>
                <a:latin typeface="微软雅黑" pitchFamily="34" charset="-122"/>
                <a:ea typeface="微软雅黑" pitchFamily="34" charset="-122"/>
              </a:rPr>
              <a:t>5</a:t>
            </a:r>
            <a:r>
              <a:rPr lang="zh-CN" altLang="en-US" sz="1600" dirty="0" smtClean="0">
                <a:latin typeface="微软雅黑" pitchFamily="34" charset="-122"/>
                <a:ea typeface="微软雅黑" pitchFamily="34" charset="-122"/>
              </a:rPr>
              <a:t>，在</a:t>
            </a:r>
            <a:r>
              <a:rPr lang="en-US" altLang="zh-CN" sz="1600" dirty="0">
                <a:latin typeface="微软雅黑" pitchFamily="34" charset="-122"/>
                <a:ea typeface="微软雅黑" pitchFamily="34" charset="-122"/>
              </a:rPr>
              <a:t>38.</a:t>
            </a:r>
            <a:r>
              <a:rPr lang="zh-CN" altLang="en-US" sz="1600" dirty="0">
                <a:latin typeface="微软雅黑" pitchFamily="34" charset="-122"/>
                <a:ea typeface="微软雅黑" pitchFamily="34" charset="-122"/>
              </a:rPr>
              <a:t>用户</a:t>
            </a:r>
            <a:r>
              <a:rPr lang="zh-CN" altLang="en-US" sz="1600" dirty="0" smtClean="0">
                <a:latin typeface="微软雅黑" pitchFamily="34" charset="-122"/>
                <a:ea typeface="微软雅黑" pitchFamily="34" charset="-122"/>
              </a:rPr>
              <a:t>中心页界面点击</a:t>
            </a:r>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状态栏的购物车按钮进入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。可以看见事先放进购物车里的商品。</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如果对于购物车里的商品数量不再进行变更可以进行勾选后去结算即可，</a:t>
            </a:r>
            <a:r>
              <a:rPr lang="zh-CN" altLang="en-US" sz="1600" dirty="0">
                <a:latin typeface="微软雅黑" pitchFamily="34" charset="-122"/>
                <a:ea typeface="微软雅黑" pitchFamily="34" charset="-122"/>
              </a:rPr>
              <a:t>如果对于购物车里的商品</a:t>
            </a:r>
            <a:r>
              <a:rPr lang="zh-CN" altLang="en-US" sz="1600" dirty="0" smtClean="0">
                <a:latin typeface="微软雅黑" pitchFamily="34" charset="-122"/>
                <a:ea typeface="微软雅黑" pitchFamily="34" charset="-122"/>
              </a:rPr>
              <a:t>数量要进行</a:t>
            </a:r>
            <a:r>
              <a:rPr lang="zh-CN" altLang="en-US" sz="1600" dirty="0">
                <a:latin typeface="微软雅黑" pitchFamily="34" charset="-122"/>
                <a:ea typeface="微软雅黑" pitchFamily="34" charset="-122"/>
              </a:rPr>
              <a:t>变更</a:t>
            </a:r>
            <a:r>
              <a:rPr lang="zh-CN" altLang="en-US" sz="1600" dirty="0" smtClean="0">
                <a:latin typeface="微软雅黑" pitchFamily="34" charset="-122"/>
                <a:ea typeface="微软雅黑" pitchFamily="34" charset="-122"/>
              </a:rPr>
              <a:t>可以点击编辑商品按钮去往下一页。</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39.</a:t>
            </a:r>
            <a:r>
              <a:rPr lang="zh-CN" altLang="en-US" sz="1600" dirty="0" smtClean="0">
                <a:solidFill>
                  <a:srgbClr val="FF0000"/>
                </a:solidFill>
                <a:latin typeface="微软雅黑" pitchFamily="34" charset="-122"/>
                <a:ea typeface="微软雅黑" pitchFamily="34" charset="-122"/>
              </a:rPr>
              <a:t>购物车</a:t>
            </a:r>
            <a:r>
              <a:rPr lang="en-US" altLang="zh-CN" sz="1600" dirty="0" smtClean="0">
                <a:solidFill>
                  <a:srgbClr val="FF0000"/>
                </a:solidFill>
                <a:latin typeface="微软雅黑" pitchFamily="34" charset="-122"/>
                <a:ea typeface="微软雅黑" pitchFamily="34" charset="-122"/>
              </a:rPr>
              <a:t>1</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70" name="TextBox 69"/>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71" name="TextBox 70"/>
          <p:cNvSpPr txBox="1"/>
          <p:nvPr/>
        </p:nvSpPr>
        <p:spPr>
          <a:xfrm>
            <a:off x="-108520" y="88955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72" name="TextBox 71"/>
          <p:cNvSpPr txBox="1"/>
          <p:nvPr/>
        </p:nvSpPr>
        <p:spPr>
          <a:xfrm>
            <a:off x="1588482" y="1527660"/>
            <a:ext cx="2339102"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猫爪击复古健身器材（女士用）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375736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1586470"/>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5480272"/>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87624" y="5674549"/>
            <a:ext cx="252413" cy="2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1641235" y="61173"/>
            <a:ext cx="971741"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44.</a:t>
            </a:r>
            <a:r>
              <a:rPr lang="zh-CN" altLang="en-US" dirty="0" smtClean="0">
                <a:latin typeface="微软雅黑" pitchFamily="34" charset="-122"/>
                <a:ea typeface="微软雅黑" pitchFamily="34" charset="-122"/>
              </a:rPr>
              <a:t>结算</a:t>
            </a:r>
            <a:endParaRPr lang="zh-CN" altLang="en-US" dirty="0">
              <a:latin typeface="微软雅黑" pitchFamily="34" charset="-122"/>
              <a:ea typeface="微软雅黑" pitchFamily="34" charset="-122"/>
            </a:endParaRPr>
          </a:p>
        </p:txBody>
      </p:sp>
      <p:sp>
        <p:nvSpPr>
          <p:cNvPr id="69" name="TextBox 68"/>
          <p:cNvSpPr txBox="1"/>
          <p:nvPr/>
        </p:nvSpPr>
        <p:spPr>
          <a:xfrm>
            <a:off x="4374232" y="476672"/>
            <a:ext cx="4608512" cy="3836948"/>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44.</a:t>
            </a:r>
            <a:r>
              <a:rPr lang="zh-CN" altLang="en-US" sz="1600" dirty="0" smtClean="0">
                <a:solidFill>
                  <a:srgbClr val="FF0000"/>
                </a:solidFill>
                <a:latin typeface="微软雅黑" pitchFamily="34" charset="-122"/>
                <a:ea typeface="微软雅黑" pitchFamily="34" charset="-122"/>
              </a:rPr>
              <a:t>结算</a:t>
            </a:r>
            <a:r>
              <a:rPr lang="zh-CN" altLang="en-US" sz="1600" dirty="0" smtClean="0">
                <a:latin typeface="微软雅黑" pitchFamily="34" charset="-122"/>
                <a:ea typeface="微软雅黑" pitchFamily="34" charset="-122"/>
              </a:rPr>
              <a:t>，在</a:t>
            </a:r>
            <a:r>
              <a:rPr lang="en-US" altLang="zh-CN" sz="1600" dirty="0">
                <a:solidFill>
                  <a:srgbClr val="FF0000"/>
                </a:solidFill>
                <a:latin typeface="微软雅黑" pitchFamily="34" charset="-122"/>
                <a:ea typeface="微软雅黑" pitchFamily="34" charset="-122"/>
              </a:rPr>
              <a:t>39.</a:t>
            </a:r>
            <a:r>
              <a:rPr lang="zh-CN" altLang="en-US" sz="1600" dirty="0">
                <a:solidFill>
                  <a:srgbClr val="FF0000"/>
                </a:solidFill>
                <a:latin typeface="微软雅黑" pitchFamily="34" charset="-122"/>
                <a:ea typeface="微软雅黑" pitchFamily="34" charset="-122"/>
              </a:rPr>
              <a:t>购物车</a:t>
            </a:r>
            <a:r>
              <a:rPr lang="en-US" altLang="zh-CN" sz="1600" dirty="0">
                <a:solidFill>
                  <a:srgbClr val="FF0000"/>
                </a:solidFill>
                <a:latin typeface="微软雅黑" pitchFamily="34" charset="-122"/>
                <a:ea typeface="微软雅黑" pitchFamily="34" charset="-122"/>
              </a:rPr>
              <a:t>1 </a:t>
            </a:r>
            <a:r>
              <a:rPr lang="zh-CN" altLang="en-US" sz="1600" dirty="0" smtClean="0">
                <a:latin typeface="微软雅黑" pitchFamily="34" charset="-122"/>
                <a:ea typeface="微软雅黑" pitchFamily="34" charset="-122"/>
              </a:rPr>
              <a:t>页界面点击</a:t>
            </a:r>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产品图片前面的</a:t>
            </a:r>
            <a:r>
              <a:rPr lang="el-GR" altLang="zh-CN" sz="1600" dirty="0" smtClean="0">
                <a:latin typeface="微软雅黑"/>
                <a:ea typeface="微软雅黑"/>
              </a:rPr>
              <a:t>Ο</a:t>
            </a:r>
            <a:r>
              <a:rPr lang="zh-CN" altLang="en-US" sz="1600" dirty="0" smtClean="0">
                <a:latin typeface="微软雅黑"/>
                <a:ea typeface="微软雅黑"/>
              </a:rPr>
              <a:t>圆圈按钮表示选中了商品白色圆圈变成黑色圆圈     </a:t>
            </a:r>
            <a:r>
              <a:rPr lang="zh-CN" altLang="en-US" sz="1600" dirty="0" smtClean="0">
                <a:latin typeface="微软雅黑" pitchFamily="34" charset="-122"/>
                <a:ea typeface="微软雅黑" pitchFamily="34" charset="-122"/>
              </a:rPr>
              <a:t>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因为购物车里只有一件商品，所以选中产品前的白色圆圈变黑色的同时，下面的全选白色圆圈也要变成黑色，如果购物车里有多件商品而用户只选中部分产品那么全选的白色圆圈不能也跟着变成黑色的圆圈，如果直接勾选全选圆圈按钮变黑色，那么购物车里所有的商品前面的圆圈就都跟着变成黑色圆圈。 </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44.</a:t>
            </a:r>
            <a:r>
              <a:rPr lang="zh-CN" altLang="en-US" sz="1600" dirty="0" smtClean="0">
                <a:solidFill>
                  <a:srgbClr val="FF0000"/>
                </a:solidFill>
                <a:latin typeface="微软雅黑" pitchFamily="34" charset="-122"/>
                <a:ea typeface="微软雅黑" pitchFamily="34" charset="-122"/>
              </a:rPr>
              <a:t>结算</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13" name="Picture 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300192" y="1266671"/>
            <a:ext cx="25717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72" name="TextBox 71"/>
          <p:cNvSpPr txBox="1"/>
          <p:nvPr/>
        </p:nvSpPr>
        <p:spPr>
          <a:xfrm>
            <a:off x="-108520" y="88955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73" name="TextBox 72"/>
          <p:cNvSpPr txBox="1"/>
          <p:nvPr/>
        </p:nvSpPr>
        <p:spPr>
          <a:xfrm>
            <a:off x="-36512" y="189766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pic>
        <p:nvPicPr>
          <p:cNvPr id="74" name="Picture 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370784" y="6021287"/>
            <a:ext cx="1593504" cy="43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834762" y="5986611"/>
            <a:ext cx="4381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1588482" y="1527660"/>
            <a:ext cx="2339102"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猫爪击复古健身器材（女士用）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171315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1588482" y="1527660"/>
            <a:ext cx="1569660"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七只碗猫爪击女士用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16388" name="Picture 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1586470"/>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5480272"/>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87624" y="5674549"/>
            <a:ext cx="252413" cy="2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159" y="447106"/>
            <a:ext cx="4260445" cy="641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92336" y="6195645"/>
            <a:ext cx="79057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6960" y="3367985"/>
            <a:ext cx="4002992" cy="75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85690" y="157881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TextBox 73"/>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45.</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sp>
        <p:nvSpPr>
          <p:cNvPr id="75" name="TextBox 74"/>
          <p:cNvSpPr txBox="1"/>
          <p:nvPr/>
        </p:nvSpPr>
        <p:spPr>
          <a:xfrm>
            <a:off x="4374232" y="476672"/>
            <a:ext cx="4608512" cy="162095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45.</a:t>
            </a:r>
            <a:r>
              <a:rPr lang="zh-CN" altLang="en-US" sz="1600" dirty="0">
                <a:solidFill>
                  <a:srgbClr val="FF0000"/>
                </a:solidFill>
                <a:latin typeface="微软雅黑" pitchFamily="34" charset="-122"/>
                <a:ea typeface="微软雅黑" pitchFamily="34" charset="-122"/>
              </a:rPr>
              <a:t>提交订单</a:t>
            </a:r>
            <a:r>
              <a:rPr lang="en-US" altLang="zh-CN" sz="1600" dirty="0" smtClean="0">
                <a:solidFill>
                  <a:srgbClr val="FF0000"/>
                </a:solidFill>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，在</a:t>
            </a:r>
            <a:r>
              <a:rPr lang="en-US" altLang="zh-CN" sz="1600" dirty="0">
                <a:latin typeface="微软雅黑" pitchFamily="34" charset="-122"/>
                <a:ea typeface="微软雅黑" pitchFamily="34" charset="-122"/>
              </a:rPr>
              <a:t>44.</a:t>
            </a:r>
            <a:r>
              <a:rPr lang="zh-CN" altLang="en-US" sz="1600" dirty="0" smtClean="0">
                <a:latin typeface="微软雅黑" pitchFamily="34" charset="-122"/>
                <a:ea typeface="微软雅黑" pitchFamily="34" charset="-122"/>
              </a:rPr>
              <a:t>结算页界面点击</a:t>
            </a:r>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a:ea typeface="微软雅黑"/>
              </a:rPr>
              <a:t>结算按钮</a:t>
            </a:r>
            <a:r>
              <a:rPr lang="zh-CN" altLang="en-US" sz="1600" dirty="0" smtClean="0">
                <a:latin typeface="微软雅黑" pitchFamily="34" charset="-122"/>
                <a:ea typeface="微软雅黑" pitchFamily="34" charset="-122"/>
              </a:rPr>
              <a:t>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45.</a:t>
            </a:r>
            <a:r>
              <a:rPr lang="zh-CN" altLang="en-US" sz="1600" dirty="0">
                <a:solidFill>
                  <a:srgbClr val="FF0000"/>
                </a:solidFill>
                <a:latin typeface="微软雅黑" pitchFamily="34" charset="-122"/>
                <a:ea typeface="微软雅黑" pitchFamily="34" charset="-122"/>
              </a:rPr>
              <a:t>提交订单</a:t>
            </a:r>
            <a:r>
              <a:rPr lang="en-US" altLang="zh-CN" sz="1600" dirty="0">
                <a:solidFill>
                  <a:srgbClr val="FF0000"/>
                </a:solidFill>
                <a:latin typeface="微软雅黑" pitchFamily="34" charset="-122"/>
                <a:ea typeface="微软雅黑" pitchFamily="34" charset="-122"/>
              </a:rPr>
              <a:t>1 </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13" name="Picture 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4002" y="4873425"/>
            <a:ext cx="4249966"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TextBox 76"/>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78" name="TextBox 77"/>
          <p:cNvSpPr txBox="1"/>
          <p:nvPr/>
        </p:nvSpPr>
        <p:spPr>
          <a:xfrm>
            <a:off x="-108520" y="98072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79" name="TextBox 78"/>
          <p:cNvSpPr txBox="1"/>
          <p:nvPr/>
        </p:nvSpPr>
        <p:spPr>
          <a:xfrm>
            <a:off x="-114286" y="160963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80" name="TextBox 79"/>
          <p:cNvSpPr txBox="1"/>
          <p:nvPr/>
        </p:nvSpPr>
        <p:spPr>
          <a:xfrm>
            <a:off x="-108520" y="412991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81" name="TextBox 80"/>
          <p:cNvSpPr txBox="1"/>
          <p:nvPr/>
        </p:nvSpPr>
        <p:spPr>
          <a:xfrm>
            <a:off x="-108520" y="6002124"/>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5</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4556735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1588482" y="1527660"/>
            <a:ext cx="1569660"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七只碗猫爪击女士用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16388" name="Picture 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1586470"/>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5480272"/>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87624" y="5674549"/>
            <a:ext cx="252413" cy="2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159" y="447106"/>
            <a:ext cx="4260445" cy="641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92336" y="6195645"/>
            <a:ext cx="79057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6960" y="3367985"/>
            <a:ext cx="4002992" cy="75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85690" y="157881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TextBox 73"/>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46.</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sp>
        <p:nvSpPr>
          <p:cNvPr id="75" name="TextBox 74"/>
          <p:cNvSpPr txBox="1"/>
          <p:nvPr/>
        </p:nvSpPr>
        <p:spPr>
          <a:xfrm>
            <a:off x="4374232" y="476672"/>
            <a:ext cx="4608512" cy="2359620"/>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46.</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，在</a:t>
            </a:r>
            <a:r>
              <a:rPr lang="en-US" altLang="zh-CN" sz="1600" dirty="0">
                <a:latin typeface="微软雅黑" pitchFamily="34" charset="-122"/>
                <a:ea typeface="微软雅黑" pitchFamily="34" charset="-122"/>
              </a:rPr>
              <a:t>45.</a:t>
            </a:r>
            <a:r>
              <a:rPr lang="zh-CN" altLang="en-US" sz="1600" dirty="0">
                <a:latin typeface="微软雅黑" pitchFamily="34" charset="-122"/>
                <a:ea typeface="微软雅黑" pitchFamily="34" charset="-122"/>
              </a:rPr>
              <a:t>提交订单</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界面点击</a:t>
            </a:r>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5</a:t>
            </a:r>
            <a:r>
              <a:rPr lang="zh-CN" altLang="en-US" sz="1600" dirty="0" smtClean="0">
                <a:latin typeface="微软雅黑"/>
                <a:ea typeface="微软雅黑"/>
              </a:rPr>
              <a:t>的提交订单按钮</a:t>
            </a:r>
            <a:r>
              <a:rPr lang="zh-CN" altLang="en-US" sz="1600" dirty="0" smtClean="0">
                <a:latin typeface="微软雅黑" pitchFamily="34" charset="-122"/>
                <a:ea typeface="微软雅黑" pitchFamily="34" charset="-122"/>
              </a:rPr>
              <a:t>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由于用户没有填写收获地址，在本页出现“请选择收获地址！”弹窗，</a:t>
            </a:r>
            <a:r>
              <a:rPr lang="en-US" altLang="zh-CN" sz="1600" dirty="0" smtClean="0">
                <a:latin typeface="微软雅黑" pitchFamily="34" charset="-122"/>
                <a:ea typeface="微软雅黑" pitchFamily="34" charset="-122"/>
              </a:rPr>
              <a:t>5</a:t>
            </a:r>
            <a:r>
              <a:rPr lang="zh-CN" altLang="en-US" sz="1600" dirty="0" smtClean="0">
                <a:latin typeface="微软雅黑" pitchFamily="34" charset="-122"/>
                <a:ea typeface="微软雅黑" pitchFamily="34" charset="-122"/>
              </a:rPr>
              <a:t>秒钟后弹窗自动消失。</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46.</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2</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13" name="Picture 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4002" y="4873425"/>
            <a:ext cx="4249966"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TextBox 76"/>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78" name="TextBox 77"/>
          <p:cNvSpPr txBox="1"/>
          <p:nvPr/>
        </p:nvSpPr>
        <p:spPr>
          <a:xfrm>
            <a:off x="-108520" y="98072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79" name="TextBox 78"/>
          <p:cNvSpPr txBox="1"/>
          <p:nvPr/>
        </p:nvSpPr>
        <p:spPr>
          <a:xfrm>
            <a:off x="-114286" y="160963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80" name="TextBox 79"/>
          <p:cNvSpPr txBox="1"/>
          <p:nvPr/>
        </p:nvSpPr>
        <p:spPr>
          <a:xfrm>
            <a:off x="-108520" y="412991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81" name="TextBox 80"/>
          <p:cNvSpPr txBox="1"/>
          <p:nvPr/>
        </p:nvSpPr>
        <p:spPr>
          <a:xfrm>
            <a:off x="-108520" y="6002124"/>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5</a:t>
            </a:r>
            <a:endParaRPr lang="zh-CN" altLang="en-US" sz="2800" b="1" dirty="0">
              <a:solidFill>
                <a:srgbClr val="FF0000"/>
              </a:solidFill>
              <a:latin typeface="黑体" pitchFamily="49" charset="-122"/>
              <a:ea typeface="黑体" pitchFamily="49" charset="-122"/>
            </a:endParaRPr>
          </a:p>
        </p:txBody>
      </p:sp>
      <p:pic>
        <p:nvPicPr>
          <p:cNvPr id="7" name="Picture 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08906" y="3016602"/>
            <a:ext cx="22669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7423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1916832"/>
            <a:ext cx="4248472" cy="354987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427984" y="-27384"/>
            <a:ext cx="4608512" cy="5098832"/>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a:solidFill>
                  <a:srgbClr val="FF0000"/>
                </a:solidFill>
                <a:latin typeface="微软雅黑" pitchFamily="34" charset="-122"/>
                <a:ea typeface="微软雅黑" pitchFamily="34" charset="-122"/>
              </a:rPr>
              <a:t>2.</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，与前面</a:t>
            </a:r>
            <a:r>
              <a:rPr lang="en-US" altLang="zh-CN" sz="1400" dirty="0">
                <a:solidFill>
                  <a:srgbClr val="FF0000"/>
                </a:solidFill>
                <a:latin typeface="微软雅黑" pitchFamily="34" charset="-122"/>
                <a:ea typeface="微软雅黑" pitchFamily="34" charset="-122"/>
              </a:rPr>
              <a:t>1.</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zh-CN" altLang="en-US" sz="1400" dirty="0" smtClean="0">
                <a:latin typeface="微软雅黑" pitchFamily="34" charset="-122"/>
                <a:ea typeface="微软雅黑" pitchFamily="34" charset="-122"/>
              </a:rPr>
              <a:t>是同一</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，手</a:t>
            </a:r>
            <a:r>
              <a:rPr lang="zh-CN" altLang="en-US" sz="1400" dirty="0">
                <a:latin typeface="微软雅黑" pitchFamily="34" charset="-122"/>
                <a:ea typeface="微软雅黑" pitchFamily="34" charset="-122"/>
              </a:rPr>
              <a:t>触摸</a:t>
            </a:r>
            <a:r>
              <a:rPr lang="zh-CN" altLang="en-US" sz="1400" dirty="0" smtClean="0">
                <a:latin typeface="微软雅黑" pitchFamily="34" charset="-122"/>
                <a:ea typeface="微软雅黑" pitchFamily="34" charset="-122"/>
              </a:rPr>
              <a:t>屏手指向上滑动界面时进入本</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5</a:t>
            </a:r>
            <a:r>
              <a:rPr lang="zh-CN" altLang="en-US" sz="1400" dirty="0">
                <a:latin typeface="微软雅黑" pitchFamily="34" charset="-122"/>
                <a:ea typeface="微软雅黑" pitchFamily="34" charset="-122"/>
              </a:rPr>
              <a:t>内容栏界面</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5</a:t>
            </a:r>
            <a:r>
              <a:rPr lang="zh-CN" altLang="en-US" sz="1400" dirty="0">
                <a:latin typeface="微软雅黑" pitchFamily="34" charset="-122"/>
                <a:ea typeface="微软雅黑" pitchFamily="34" charset="-122"/>
              </a:rPr>
              <a:t>内容</a:t>
            </a:r>
            <a:r>
              <a:rPr lang="zh-CN" altLang="en-US" sz="1400" dirty="0" smtClean="0">
                <a:latin typeface="微软雅黑" pitchFamily="34" charset="-122"/>
                <a:ea typeface="微软雅黑" pitchFamily="34" charset="-122"/>
              </a:rPr>
              <a:t>栏：这部分内容是领操员视频内容，在推荐界面进行展示，</a:t>
            </a:r>
            <a:r>
              <a:rPr lang="zh-CN" altLang="en-US" sz="1400" b="1" u="sng" dirty="0" smtClean="0">
                <a:latin typeface="微软雅黑" pitchFamily="34" charset="-122"/>
                <a:ea typeface="微软雅黑" pitchFamily="34" charset="-122"/>
              </a:rPr>
              <a:t>领操视频可以有多个，向下排列即可，</a:t>
            </a:r>
            <a:r>
              <a:rPr lang="zh-CN" altLang="en-US" sz="1400" dirty="0" smtClean="0">
                <a:latin typeface="微软雅黑" pitchFamily="34" charset="-122"/>
                <a:ea typeface="微软雅黑" pitchFamily="34" charset="-122"/>
              </a:rPr>
              <a:t>她属于</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a:t>
            </a:r>
            <a:r>
              <a:rPr lang="zh-CN" altLang="en-US" sz="1400" dirty="0" smtClean="0">
                <a:latin typeface="微软雅黑" pitchFamily="34" charset="-122"/>
                <a:ea typeface="微软雅黑" pitchFamily="34" charset="-122"/>
              </a:rPr>
              <a:t>栏领操界面里的内容。</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       前端代码注意</a:t>
            </a:r>
            <a:r>
              <a:rPr lang="zh-CN" altLang="en-US" sz="1400" dirty="0">
                <a:latin typeface="微软雅黑" pitchFamily="34" charset="-122"/>
                <a:ea typeface="微软雅黑" pitchFamily="34" charset="-122"/>
              </a:rPr>
              <a:t>：当手触摸</a:t>
            </a:r>
            <a:r>
              <a:rPr lang="zh-CN" altLang="en-US" sz="1400" dirty="0" smtClean="0">
                <a:latin typeface="微软雅黑" pitchFamily="34" charset="-122"/>
                <a:ea typeface="微软雅黑" pitchFamily="34" charset="-122"/>
              </a:rPr>
              <a:t>屏手指向上滑动时只是将</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内容栏变化为</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内容栏，而</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a:latin typeface="微软雅黑" pitchFamily="34" charset="-122"/>
                <a:ea typeface="微软雅黑" pitchFamily="34" charset="-122"/>
              </a:rPr>
              <a:t>名称栏、</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导航栏</a:t>
            </a:r>
            <a:r>
              <a:rPr lang="zh-CN" altLang="en-US" sz="1400" dirty="0" smtClean="0">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状态栏在手机上的位置</a:t>
            </a:r>
            <a:r>
              <a:rPr lang="zh-CN" altLang="en-US" sz="1400" dirty="0">
                <a:latin typeface="微软雅黑" pitchFamily="34" charset="-122"/>
                <a:ea typeface="微软雅黑" pitchFamily="34" charset="-122"/>
              </a:rPr>
              <a:t>始终不</a:t>
            </a:r>
            <a:r>
              <a:rPr lang="zh-CN" altLang="en-US" sz="1400" dirty="0" smtClean="0">
                <a:latin typeface="微软雅黑" pitchFamily="34" charset="-122"/>
                <a:ea typeface="微软雅黑" pitchFamily="34" charset="-122"/>
              </a:rPr>
              <a:t>动，仍然在手机屏幕原来</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位置上。</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       UI</a:t>
            </a:r>
            <a:r>
              <a:rPr lang="zh-CN" altLang="en-US" sz="1400" dirty="0" smtClean="0">
                <a:latin typeface="微软雅黑" pitchFamily="34" charset="-122"/>
                <a:ea typeface="微软雅黑" pitchFamily="34" charset="-122"/>
              </a:rPr>
              <a:t>注意：做效果图时要将</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推荐</a:t>
            </a:r>
            <a:r>
              <a:rPr lang="zh-CN" altLang="en-US" sz="1400" dirty="0" smtClean="0">
                <a:latin typeface="微软雅黑" pitchFamily="34" charset="-122"/>
                <a:ea typeface="微软雅黑" pitchFamily="34" charset="-122"/>
              </a:rPr>
              <a:t>首页、</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5.</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等</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个页里的内容栏做成同一页的效果图，该效果图的名称叫：</a:t>
            </a:r>
            <a:endParaRPr lang="en-US" altLang="zh-CN" sz="1400" dirty="0" smtClean="0">
              <a:latin typeface="微软雅黑" pitchFamily="34" charset="-122"/>
              <a:ea typeface="微软雅黑" pitchFamily="34" charset="-122"/>
            </a:endParaRPr>
          </a:p>
          <a:p>
            <a:pPr>
              <a:lnSpc>
                <a:spcPts val="2000"/>
              </a:lnSpc>
            </a:pPr>
            <a:r>
              <a:rPr lang="en-US" altLang="zh-CN" sz="1400" dirty="0" smtClean="0">
                <a:solidFill>
                  <a:srgbClr val="FF0000"/>
                </a:solidFill>
                <a:latin typeface="微软雅黑" pitchFamily="34" charset="-122"/>
                <a:ea typeface="微软雅黑" pitchFamily="34" charset="-122"/>
              </a:rPr>
              <a:t>1-2-3-4-5-6-7.</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8" name="TextBox 7"/>
          <p:cNvSpPr txBox="1"/>
          <p:nvPr/>
        </p:nvSpPr>
        <p:spPr>
          <a:xfrm>
            <a:off x="1187624" y="61173"/>
            <a:ext cx="1664238" cy="369332"/>
          </a:xfrm>
          <a:prstGeom prst="rect">
            <a:avLst/>
          </a:prstGeom>
          <a:noFill/>
        </p:spPr>
        <p:txBody>
          <a:bodyPr wrap="none" rtlCol="0">
            <a:spAutoFit/>
          </a:bodyPr>
          <a:lstStyle/>
          <a:p>
            <a:r>
              <a:rPr lang="en-US" altLang="zh-CN" dirty="0">
                <a:latin typeface="微软雅黑" pitchFamily="34" charset="-122"/>
                <a:ea typeface="微软雅黑" pitchFamily="34" charset="-122"/>
              </a:rPr>
              <a:t>2</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推荐首页续</a:t>
            </a:r>
            <a:r>
              <a:rPr lang="en-US" altLang="zh-CN" dirty="0" smtClean="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973" y="2060848"/>
            <a:ext cx="1600803" cy="285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a:xfrm>
            <a:off x="1396076" y="3501008"/>
            <a:ext cx="673224" cy="702630"/>
          </a:xfrm>
          <a:prstGeom prst="ellipse">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642273">
            <a:off x="1581366" y="3703755"/>
            <a:ext cx="363747" cy="26397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4545614" y="6453336"/>
            <a:ext cx="800219" cy="338554"/>
          </a:xfrm>
          <a:prstGeom prst="rect">
            <a:avLst/>
          </a:prstGeom>
          <a:noFill/>
        </p:spPr>
        <p:txBody>
          <a:bodyPr wrap="none" rtlCol="0">
            <a:spAutoFit/>
          </a:bodyPr>
          <a:lstStyle/>
          <a:p>
            <a:r>
              <a:rPr lang="zh-CN" altLang="en-US" sz="1600" b="1" u="sng" dirty="0"/>
              <a:t>接下</a:t>
            </a:r>
            <a:r>
              <a:rPr lang="zh-CN" altLang="en-US" sz="1600" b="1" u="sng" dirty="0" smtClean="0"/>
              <a:t>页</a:t>
            </a:r>
            <a:endParaRPr lang="zh-CN" altLang="en-US" sz="1600" b="1" u="sng" dirty="0"/>
          </a:p>
        </p:txBody>
      </p:sp>
      <p:sp>
        <p:nvSpPr>
          <p:cNvPr id="27" name="TextBox 26"/>
          <p:cNvSpPr txBox="1"/>
          <p:nvPr/>
        </p:nvSpPr>
        <p:spPr>
          <a:xfrm>
            <a:off x="35496" y="1196752"/>
            <a:ext cx="4157861" cy="707886"/>
          </a:xfrm>
          <a:prstGeom prst="rect">
            <a:avLst/>
          </a:prstGeom>
          <a:noFill/>
        </p:spPr>
        <p:txBody>
          <a:bodyPr wrap="square" rtlCol="0">
            <a:spAutoFit/>
          </a:bodyPr>
          <a:lstStyle/>
          <a:p>
            <a:r>
              <a:rPr lang="zh-CN" altLang="en-US" sz="2000" dirty="0">
                <a:latin typeface="微软雅黑" pitchFamily="34" charset="-122"/>
                <a:ea typeface="微软雅黑" pitchFamily="34" charset="-122"/>
              </a:rPr>
              <a:t>猫爪击</a:t>
            </a:r>
            <a:r>
              <a:rPr lang="zh-CN" altLang="en-US" sz="2000" dirty="0" smtClean="0">
                <a:latin typeface="微软雅黑" pitchFamily="34" charset="-122"/>
                <a:ea typeface="微软雅黑" pitchFamily="34" charset="-122"/>
              </a:rPr>
              <a:t>领</a:t>
            </a:r>
            <a:r>
              <a:rPr lang="zh-CN" altLang="en-US" sz="2000" dirty="0">
                <a:latin typeface="微软雅黑" pitchFamily="34" charset="-122"/>
                <a:ea typeface="微软雅黑" pitchFamily="34" charset="-122"/>
              </a:rPr>
              <a:t>操员</a:t>
            </a:r>
            <a:r>
              <a:rPr lang="zh-CN" altLang="en-US" sz="2000" b="1" dirty="0" smtClean="0"/>
              <a:t>周媛宝   </a:t>
            </a:r>
            <a:r>
              <a:rPr lang="zh-CN" altLang="en-US" sz="2000" dirty="0" smtClean="0">
                <a:latin typeface="微软雅黑" pitchFamily="34" charset="-122"/>
                <a:ea typeface="微软雅黑" pitchFamily="34" charset="-122"/>
              </a:rPr>
              <a:t>随时随地碎片化健身，跟随</a:t>
            </a:r>
            <a:r>
              <a:rPr lang="zh-CN" altLang="en-US" sz="2000" dirty="0">
                <a:latin typeface="微软雅黑" pitchFamily="34" charset="-122"/>
                <a:ea typeface="微软雅黑" pitchFamily="34" charset="-122"/>
              </a:rPr>
              <a:t>领操员</a:t>
            </a:r>
            <a:r>
              <a:rPr lang="zh-CN" altLang="en-US" sz="2000" dirty="0" smtClean="0">
                <a:latin typeface="微软雅黑" pitchFamily="34" charset="-122"/>
                <a:ea typeface="微软雅黑" pitchFamily="34" charset="-122"/>
              </a:rPr>
              <a:t>一起健身</a:t>
            </a:r>
            <a:endParaRPr lang="zh-CN" altLang="en-US" sz="2000" u="sng" dirty="0">
              <a:latin typeface="微软雅黑" pitchFamily="34" charset="-122"/>
              <a:ea typeface="微软雅黑" pitchFamily="34" charset="-122"/>
            </a:endParaRPr>
          </a:p>
        </p:txBody>
      </p:sp>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3323" y="201526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5</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24" y="773996"/>
            <a:ext cx="4251170"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520133" y="4952201"/>
            <a:ext cx="729687" cy="307777"/>
          </a:xfrm>
          <a:prstGeom prst="rect">
            <a:avLst/>
          </a:prstGeom>
          <a:noFill/>
          <a:ln>
            <a:noFill/>
          </a:ln>
        </p:spPr>
        <p:txBody>
          <a:bodyPr wrap="none" rtlCol="0">
            <a:spAutoFit/>
          </a:bodyPr>
          <a:lstStyle/>
          <a:p>
            <a:r>
              <a:rPr lang="en-US" altLang="zh-CN" sz="1400" b="1" dirty="0" smtClean="0">
                <a:solidFill>
                  <a:schemeClr val="bg1"/>
                </a:solidFill>
              </a:rPr>
              <a:t>15</a:t>
            </a:r>
            <a:r>
              <a:rPr lang="zh-CN" altLang="en-US" sz="1400" b="1" dirty="0" smtClean="0">
                <a:solidFill>
                  <a:schemeClr val="bg1"/>
                </a:solidFill>
              </a:rPr>
              <a:t>：</a:t>
            </a:r>
            <a:r>
              <a:rPr lang="en-US" altLang="zh-CN" sz="1400" b="1" dirty="0" smtClean="0">
                <a:solidFill>
                  <a:schemeClr val="bg1"/>
                </a:solidFill>
              </a:rPr>
              <a:t>06</a:t>
            </a:r>
            <a:endParaRPr lang="zh-CN" altLang="en-US" sz="1400" b="1" dirty="0">
              <a:solidFill>
                <a:schemeClr val="bg1"/>
              </a:solidFill>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sp>
        <p:nvSpPr>
          <p:cNvPr id="34" name="TextBox 33"/>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sp>
        <p:nvSpPr>
          <p:cNvPr id="35" name="TextBox 34"/>
          <p:cNvSpPr txBox="1"/>
          <p:nvPr/>
        </p:nvSpPr>
        <p:spPr>
          <a:xfrm>
            <a:off x="-24338" y="0"/>
            <a:ext cx="805029" cy="338554"/>
          </a:xfrm>
          <a:prstGeom prst="rect">
            <a:avLst/>
          </a:prstGeom>
          <a:noFill/>
        </p:spPr>
        <p:txBody>
          <a:bodyPr wrap="none" rtlCol="0">
            <a:spAutoFit/>
          </a:bodyPr>
          <a:lstStyle/>
          <a:p>
            <a:r>
              <a:rPr lang="zh-CN" altLang="en-US" sz="1600" b="1" u="sng" dirty="0" smtClean="0"/>
              <a:t>接上页</a:t>
            </a:r>
            <a:endParaRPr lang="zh-CN" altLang="en-US" sz="1600" b="1" u="sng" dirty="0"/>
          </a:p>
        </p:txBody>
      </p:sp>
      <p:pic>
        <p:nvPicPr>
          <p:cNvPr id="3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311" y="5900700"/>
            <a:ext cx="375737" cy="44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2732907" y="2492896"/>
            <a:ext cx="1441420" cy="738664"/>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线上健身小组</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结伴健身</a:t>
            </a:r>
            <a:r>
              <a:rPr lang="zh-CN" altLang="en-US" sz="1400" dirty="0">
                <a:latin typeface="微软雅黑" pitchFamily="34" charset="-122"/>
                <a:ea typeface="微软雅黑" pitchFamily="34" charset="-122"/>
              </a:rPr>
              <a:t>有兴趣</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每</a:t>
            </a:r>
            <a:r>
              <a:rPr lang="en-US" altLang="zh-CN" sz="1400" dirty="0" smtClean="0">
                <a:latin typeface="微软雅黑" pitchFamily="34" charset="-122"/>
                <a:ea typeface="微软雅黑" pitchFamily="34" charset="-122"/>
              </a:rPr>
              <a:t>10</a:t>
            </a:r>
            <a:r>
              <a:rPr lang="zh-CN" altLang="en-US" sz="1400" dirty="0" smtClean="0">
                <a:latin typeface="微软雅黑" pitchFamily="34" charset="-122"/>
                <a:ea typeface="微软雅黑" pitchFamily="34" charset="-122"/>
              </a:rPr>
              <a:t>人为一组</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24270994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1588482" y="1527660"/>
            <a:ext cx="1569660"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七只碗猫爪击女士用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16388" name="Picture 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1586470"/>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5480272"/>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87624" y="5674549"/>
            <a:ext cx="252413" cy="2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159" y="447106"/>
            <a:ext cx="4260445" cy="641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92336" y="6195645"/>
            <a:ext cx="79057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6960" y="3367985"/>
            <a:ext cx="4002992" cy="75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85690" y="157881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TextBox 73"/>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47.</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3</a:t>
            </a:r>
            <a:endParaRPr lang="zh-CN" altLang="en-US" dirty="0">
              <a:latin typeface="微软雅黑" pitchFamily="34" charset="-122"/>
              <a:ea typeface="微软雅黑" pitchFamily="34" charset="-122"/>
            </a:endParaRPr>
          </a:p>
        </p:txBody>
      </p:sp>
      <p:sp>
        <p:nvSpPr>
          <p:cNvPr id="75" name="TextBox 74"/>
          <p:cNvSpPr txBox="1"/>
          <p:nvPr/>
        </p:nvSpPr>
        <p:spPr>
          <a:xfrm>
            <a:off x="4374232" y="476672"/>
            <a:ext cx="4608512" cy="4329390"/>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47.</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46.</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页界面点击</a:t>
            </a:r>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latin typeface="微软雅黑"/>
                <a:ea typeface="微软雅黑"/>
              </a:rPr>
              <a:t>的添加收货地址右侧的“</a:t>
            </a:r>
            <a:r>
              <a:rPr lang="en-US" altLang="zh-CN" sz="2000" dirty="0" smtClean="0">
                <a:latin typeface="微软雅黑"/>
                <a:ea typeface="微软雅黑"/>
              </a:rPr>
              <a:t>&gt;</a:t>
            </a:r>
            <a:r>
              <a:rPr lang="zh-CN" altLang="en-US" sz="2000" dirty="0" smtClean="0">
                <a:latin typeface="微软雅黑"/>
                <a:ea typeface="微软雅黑"/>
              </a:rPr>
              <a:t>”</a:t>
            </a:r>
            <a:r>
              <a:rPr lang="zh-CN" altLang="en-US" sz="1600" dirty="0" smtClean="0">
                <a:latin typeface="微软雅黑"/>
                <a:ea typeface="微软雅黑"/>
              </a:rPr>
              <a:t>整个区域</a:t>
            </a:r>
            <a:r>
              <a:rPr lang="en-US" altLang="zh-CN" sz="1600" dirty="0" smtClean="0">
                <a:latin typeface="微软雅黑"/>
                <a:ea typeface="微软雅黑"/>
              </a:rPr>
              <a:t>2</a:t>
            </a:r>
            <a:r>
              <a:rPr lang="zh-CN" altLang="en-US" sz="1600" dirty="0" smtClean="0">
                <a:latin typeface="微软雅黑"/>
                <a:ea typeface="微软雅黑"/>
              </a:rPr>
              <a:t>的长条都是按钮</a:t>
            </a:r>
            <a:r>
              <a:rPr lang="zh-CN" altLang="en-US" sz="1600" dirty="0" smtClean="0">
                <a:latin typeface="微软雅黑" pitchFamily="34" charset="-122"/>
                <a:ea typeface="微软雅黑" pitchFamily="34" charset="-122"/>
              </a:rPr>
              <a:t>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1</a:t>
            </a:r>
            <a:r>
              <a:rPr lang="zh-CN" altLang="en-US"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点击</a:t>
            </a:r>
            <a:r>
              <a:rPr lang="zh-CN" altLang="en-US" sz="2000" b="1" dirty="0" smtClean="0">
                <a:latin typeface="黑体" pitchFamily="49" charset="-122"/>
                <a:ea typeface="黑体" pitchFamily="49" charset="-122"/>
              </a:rPr>
              <a:t>﹤</a:t>
            </a:r>
            <a:r>
              <a:rPr lang="zh-CN" altLang="en-US" sz="1600" dirty="0" smtClean="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46.</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页。</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点击获取微信收货地址右侧的</a:t>
            </a:r>
            <a:r>
              <a:rPr lang="zh-CN" altLang="en-US" sz="1600" dirty="0">
                <a:latin typeface="微软雅黑"/>
                <a:ea typeface="微软雅黑"/>
              </a:rPr>
              <a:t>“</a:t>
            </a:r>
            <a:r>
              <a:rPr lang="en-US" altLang="zh-CN" sz="2000" dirty="0">
                <a:latin typeface="微软雅黑"/>
                <a:ea typeface="微软雅黑"/>
              </a:rPr>
              <a:t>&gt;</a:t>
            </a:r>
            <a:r>
              <a:rPr lang="zh-CN" altLang="en-US" sz="2000" dirty="0">
                <a:latin typeface="微软雅黑"/>
                <a:ea typeface="微软雅黑"/>
              </a:rPr>
              <a:t>”</a:t>
            </a:r>
            <a:r>
              <a:rPr lang="zh-CN" altLang="en-US" sz="1600" dirty="0" smtClean="0">
                <a:latin typeface="微软雅黑"/>
                <a:ea typeface="微软雅黑"/>
              </a:rPr>
              <a:t>按钮，那么用户在微信个人信息我的地址添加的收货地址就会被获取进来，如果该用户</a:t>
            </a:r>
            <a:r>
              <a:rPr lang="zh-CN" altLang="en-US" sz="1600" dirty="0">
                <a:latin typeface="微软雅黑"/>
                <a:ea typeface="微软雅黑"/>
              </a:rPr>
              <a:t>在微信个人信息我的</a:t>
            </a:r>
            <a:r>
              <a:rPr lang="zh-CN" altLang="en-US" sz="1600" dirty="0" smtClean="0">
                <a:latin typeface="微软雅黑"/>
                <a:ea typeface="微软雅黑"/>
              </a:rPr>
              <a:t>地址中并没有添加收货地址，那么在这里点击</a:t>
            </a:r>
            <a:r>
              <a:rPr lang="zh-CN" altLang="en-US" sz="1200" dirty="0">
                <a:latin typeface="微软雅黑"/>
                <a:ea typeface="微软雅黑"/>
              </a:rPr>
              <a:t>“</a:t>
            </a:r>
            <a:r>
              <a:rPr lang="en-US" altLang="zh-CN" sz="2000" dirty="0">
                <a:latin typeface="微软雅黑"/>
                <a:ea typeface="微软雅黑"/>
              </a:rPr>
              <a:t>&gt;</a:t>
            </a:r>
            <a:r>
              <a:rPr lang="zh-CN" altLang="en-US" sz="1600" dirty="0">
                <a:latin typeface="微软雅黑"/>
                <a:ea typeface="微软雅黑"/>
              </a:rPr>
              <a:t>”</a:t>
            </a:r>
            <a:r>
              <a:rPr lang="zh-CN" altLang="en-US" sz="1600" dirty="0" smtClean="0">
                <a:latin typeface="微软雅黑"/>
                <a:ea typeface="微软雅黑"/>
              </a:rPr>
              <a:t>按钮时就没有任何反应，按钮失效撒。</a:t>
            </a:r>
            <a:endParaRPr lang="en-US" altLang="zh-CN" sz="1600" dirty="0" smtClean="0">
              <a:latin typeface="微软雅黑"/>
              <a:ea typeface="微软雅黑"/>
            </a:endParaRPr>
          </a:p>
          <a:p>
            <a:r>
              <a:rPr lang="en-US" altLang="zh-CN" sz="1600" dirty="0" smtClean="0">
                <a:latin typeface="微软雅黑"/>
                <a:ea typeface="微软雅黑"/>
              </a:rPr>
              <a:t>--------------------------------------------------</a:t>
            </a:r>
          </a:p>
          <a:p>
            <a:endParaRPr lang="en-US" altLang="zh-CN" sz="1600" dirty="0" smtClean="0">
              <a:latin typeface="微软雅黑" pitchFamily="34" charset="-122"/>
              <a:ea typeface="微软雅黑" pitchFamily="34" charset="-122"/>
            </a:endParaRP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47.</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3</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13" name="Picture 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4002" y="4873425"/>
            <a:ext cx="4249966"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TextBox 76"/>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78" name="TextBox 77"/>
          <p:cNvSpPr txBox="1"/>
          <p:nvPr/>
        </p:nvSpPr>
        <p:spPr>
          <a:xfrm>
            <a:off x="-108520" y="98072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79" name="TextBox 78"/>
          <p:cNvSpPr txBox="1"/>
          <p:nvPr/>
        </p:nvSpPr>
        <p:spPr>
          <a:xfrm>
            <a:off x="-114286" y="160963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80" name="TextBox 79"/>
          <p:cNvSpPr txBox="1"/>
          <p:nvPr/>
        </p:nvSpPr>
        <p:spPr>
          <a:xfrm>
            <a:off x="-108520" y="412991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81" name="TextBox 80"/>
          <p:cNvSpPr txBox="1"/>
          <p:nvPr/>
        </p:nvSpPr>
        <p:spPr>
          <a:xfrm>
            <a:off x="-108520" y="6002124"/>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5</a:t>
            </a:r>
            <a:endParaRPr lang="zh-CN" altLang="en-US" sz="2800" b="1" dirty="0">
              <a:solidFill>
                <a:srgbClr val="FF0000"/>
              </a:solidFill>
              <a:latin typeface="黑体" pitchFamily="49" charset="-122"/>
              <a:ea typeface="黑体" pitchFamily="49" charset="-122"/>
            </a:endParaRPr>
          </a:p>
        </p:txBody>
      </p:sp>
      <p:pic>
        <p:nvPicPr>
          <p:cNvPr id="7" name="Picture 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08906" y="3016602"/>
            <a:ext cx="22669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292" y="476672"/>
            <a:ext cx="4275176" cy="636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TextBox 81"/>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83" name="TextBox 82"/>
          <p:cNvSpPr txBox="1"/>
          <p:nvPr/>
        </p:nvSpPr>
        <p:spPr>
          <a:xfrm>
            <a:off x="-143744" y="912209"/>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84" name="TextBox 83"/>
          <p:cNvSpPr txBox="1"/>
          <p:nvPr/>
        </p:nvSpPr>
        <p:spPr>
          <a:xfrm>
            <a:off x="8656" y="602128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23775446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48.</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4</a:t>
            </a:r>
            <a:endParaRPr lang="zh-CN" altLang="en-US" dirty="0">
              <a:latin typeface="微软雅黑" pitchFamily="34" charset="-122"/>
              <a:ea typeface="微软雅黑" pitchFamily="34" charset="-122"/>
            </a:endParaRPr>
          </a:p>
        </p:txBody>
      </p:sp>
      <p:sp>
        <p:nvSpPr>
          <p:cNvPr id="31" name="TextBox 30"/>
          <p:cNvSpPr txBox="1"/>
          <p:nvPr/>
        </p:nvSpPr>
        <p:spPr>
          <a:xfrm>
            <a:off x="4374232" y="476672"/>
            <a:ext cx="4608512" cy="2174954"/>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48.</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47.</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页界面点击</a:t>
            </a:r>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a:ea typeface="微软雅黑"/>
              </a:rPr>
              <a:t>的添加新地址按钮</a:t>
            </a:r>
            <a:r>
              <a:rPr lang="zh-CN" altLang="en-US" sz="1600" dirty="0" smtClean="0">
                <a:latin typeface="微软雅黑" pitchFamily="34" charset="-122"/>
                <a:ea typeface="微软雅黑" pitchFamily="34" charset="-122"/>
              </a:rPr>
              <a:t>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smtClean="0">
                <a:latin typeface="微软雅黑" pitchFamily="34" charset="-122"/>
                <a:ea typeface="微软雅黑" pitchFamily="34" charset="-122"/>
              </a:rPr>
              <a:t>47.</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页</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48.</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4</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32" name="TextBox 31"/>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8300641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49.</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5</a:t>
            </a:r>
            <a:endParaRPr lang="zh-CN" altLang="en-US" dirty="0">
              <a:latin typeface="微软雅黑" pitchFamily="34" charset="-122"/>
              <a:ea typeface="微软雅黑" pitchFamily="34" charset="-122"/>
            </a:endParaRPr>
          </a:p>
        </p:txBody>
      </p:sp>
      <p:sp>
        <p:nvSpPr>
          <p:cNvPr id="32" name="TextBox 31"/>
          <p:cNvSpPr txBox="1"/>
          <p:nvPr/>
        </p:nvSpPr>
        <p:spPr>
          <a:xfrm>
            <a:off x="4374232" y="476672"/>
            <a:ext cx="4608512" cy="266739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49.</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a:solidFill>
                  <a:srgbClr val="FF0000"/>
                </a:solidFill>
                <a:latin typeface="微软雅黑" pitchFamily="34" charset="-122"/>
                <a:ea typeface="微软雅黑" pitchFamily="34" charset="-122"/>
              </a:rPr>
              <a:t>5</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48.</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页界面点击收件人</a:t>
            </a:r>
            <a:r>
              <a:rPr lang="zh-CN" altLang="en-US" sz="1600" dirty="0" smtClean="0">
                <a:latin typeface="微软雅黑"/>
                <a:ea typeface="微软雅黑"/>
              </a:rPr>
              <a:t>按钮</a:t>
            </a:r>
            <a:r>
              <a:rPr lang="zh-CN" altLang="en-US" sz="1600" dirty="0" smtClean="0">
                <a:latin typeface="微软雅黑" pitchFamily="34" charset="-122"/>
                <a:ea typeface="微软雅黑" pitchFamily="34" charset="-122"/>
              </a:rPr>
              <a:t>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smtClean="0">
                <a:latin typeface="微软雅黑" pitchFamily="34" charset="-122"/>
                <a:ea typeface="微软雅黑" pitchFamily="34" charset="-122"/>
              </a:rPr>
              <a:t>47.</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页</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在收件人位置输入姓名。</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49.</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5</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33" name="TextBox 32"/>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817326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50.</a:t>
            </a:r>
            <a:r>
              <a:rPr lang="zh-CN" altLang="en-US" dirty="0" smtClean="0">
                <a:latin typeface="微软雅黑" pitchFamily="34" charset="-122"/>
                <a:ea typeface="微软雅黑" pitchFamily="34" charset="-122"/>
              </a:rPr>
              <a:t>提交订单</a:t>
            </a:r>
            <a:r>
              <a:rPr lang="en-US" altLang="zh-CN" dirty="0">
                <a:latin typeface="微软雅黑" pitchFamily="34" charset="-122"/>
                <a:ea typeface="微软雅黑" pitchFamily="34" charset="-122"/>
              </a:rPr>
              <a:t>6</a:t>
            </a:r>
            <a:endParaRPr lang="zh-CN" altLang="en-US" dirty="0">
              <a:latin typeface="微软雅黑" pitchFamily="34" charset="-122"/>
              <a:ea typeface="微软雅黑" pitchFamily="34" charset="-122"/>
            </a:endParaRPr>
          </a:p>
        </p:txBody>
      </p:sp>
      <p:sp>
        <p:nvSpPr>
          <p:cNvPr id="33" name="TextBox 32"/>
          <p:cNvSpPr txBox="1"/>
          <p:nvPr/>
        </p:nvSpPr>
        <p:spPr>
          <a:xfrm>
            <a:off x="4374232" y="476672"/>
            <a:ext cx="4608512" cy="266739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50.</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49.</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5</a:t>
            </a:r>
            <a:r>
              <a:rPr lang="zh-CN" altLang="en-US" sz="1600" dirty="0" smtClean="0">
                <a:latin typeface="微软雅黑" pitchFamily="34" charset="-122"/>
                <a:ea typeface="微软雅黑" pitchFamily="34" charset="-122"/>
              </a:rPr>
              <a:t>页界面点击联系电话</a:t>
            </a:r>
            <a:r>
              <a:rPr lang="zh-CN" altLang="en-US" sz="1600" dirty="0" smtClean="0">
                <a:latin typeface="微软雅黑"/>
                <a:ea typeface="微软雅黑"/>
              </a:rPr>
              <a:t>按钮</a:t>
            </a:r>
            <a:r>
              <a:rPr lang="zh-CN" altLang="en-US" sz="1600" dirty="0" smtClean="0">
                <a:latin typeface="微软雅黑" pitchFamily="34" charset="-122"/>
                <a:ea typeface="微软雅黑" pitchFamily="34" charset="-122"/>
              </a:rPr>
              <a:t>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在联系电话位置输入电话号码。</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50.</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6</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34" name="TextBox 33"/>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995132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51.</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7</a:t>
            </a:r>
            <a:endParaRPr lang="zh-CN" altLang="en-US" dirty="0">
              <a:latin typeface="微软雅黑" pitchFamily="34" charset="-122"/>
              <a:ea typeface="微软雅黑" pitchFamily="34" charset="-122"/>
            </a:endParaRPr>
          </a:p>
        </p:txBody>
      </p:sp>
      <p:sp>
        <p:nvSpPr>
          <p:cNvPr id="34" name="TextBox 33"/>
          <p:cNvSpPr txBox="1"/>
          <p:nvPr/>
        </p:nvSpPr>
        <p:spPr>
          <a:xfrm>
            <a:off x="4374232" y="476672"/>
            <a:ext cx="4608512" cy="3652282"/>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51.</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a:solidFill>
                  <a:srgbClr val="FF0000"/>
                </a:solidFill>
                <a:latin typeface="微软雅黑" pitchFamily="34" charset="-122"/>
                <a:ea typeface="微软雅黑" pitchFamily="34" charset="-122"/>
              </a:rPr>
              <a:t>7</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50.</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页界面点击省市区</a:t>
            </a:r>
            <a:r>
              <a:rPr lang="zh-CN" altLang="en-US" sz="1600" dirty="0" smtClean="0">
                <a:latin typeface="微软雅黑"/>
                <a:ea typeface="微软雅黑"/>
              </a:rPr>
              <a:t>按钮</a:t>
            </a:r>
            <a:r>
              <a:rPr lang="zh-CN" altLang="en-US" sz="1600" dirty="0" smtClean="0">
                <a:latin typeface="微软雅黑" pitchFamily="34" charset="-122"/>
                <a:ea typeface="微软雅黑" pitchFamily="34" charset="-122"/>
              </a:rPr>
              <a:t>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：出现透明度黑屏。</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：点击取消按钮返回到</a:t>
            </a:r>
            <a:r>
              <a:rPr lang="en-US" altLang="zh-CN" sz="1600" dirty="0">
                <a:latin typeface="微软雅黑" pitchFamily="34" charset="-122"/>
                <a:ea typeface="微软雅黑" pitchFamily="34" charset="-122"/>
              </a:rPr>
              <a:t>50.</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页。</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a:t>
            </a:r>
            <a:r>
              <a:rPr lang="zh-CN" altLang="en-US" sz="1600" b="1" dirty="0"/>
              <a:t>省市区三级联动选择</a:t>
            </a:r>
            <a:r>
              <a:rPr lang="zh-CN" altLang="en-US" sz="1600" b="1" dirty="0" smtClean="0"/>
              <a:t>器</a:t>
            </a:r>
            <a:r>
              <a:rPr lang="zh-CN" altLang="en-US" sz="1600" dirty="0" smtClean="0">
                <a:latin typeface="微软雅黑" pitchFamily="34" charset="-122"/>
                <a:ea typeface="微软雅黑" pitchFamily="34" charset="-122"/>
              </a:rPr>
              <a:t>进行选择。</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51.</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7</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35" name="TextBox 34"/>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36" name="TextBox 35"/>
          <p:cNvSpPr txBox="1"/>
          <p:nvPr/>
        </p:nvSpPr>
        <p:spPr>
          <a:xfrm>
            <a:off x="43880" y="1105580"/>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37" name="TextBox 36"/>
          <p:cNvSpPr txBox="1"/>
          <p:nvPr/>
        </p:nvSpPr>
        <p:spPr>
          <a:xfrm>
            <a:off x="-108520" y="384188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38" name="TextBox 37"/>
          <p:cNvSpPr txBox="1"/>
          <p:nvPr/>
        </p:nvSpPr>
        <p:spPr>
          <a:xfrm>
            <a:off x="-108520" y="4633972"/>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270671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52.</a:t>
            </a:r>
            <a:r>
              <a:rPr lang="zh-CN" altLang="en-US" dirty="0" smtClean="0">
                <a:latin typeface="微软雅黑" pitchFamily="34" charset="-122"/>
                <a:ea typeface="微软雅黑" pitchFamily="34" charset="-122"/>
              </a:rPr>
              <a:t>提交订单</a:t>
            </a:r>
            <a:r>
              <a:rPr lang="en-US" altLang="zh-CN" dirty="0">
                <a:latin typeface="微软雅黑" pitchFamily="34" charset="-122"/>
                <a:ea typeface="微软雅黑" pitchFamily="34" charset="-122"/>
              </a:rPr>
              <a:t>8</a:t>
            </a:r>
            <a:endParaRPr lang="zh-CN" altLang="en-US" dirty="0">
              <a:latin typeface="微软雅黑" pitchFamily="34" charset="-122"/>
              <a:ea typeface="微软雅黑" pitchFamily="34" charset="-122"/>
            </a:endParaRPr>
          </a:p>
        </p:txBody>
      </p:sp>
      <p:sp>
        <p:nvSpPr>
          <p:cNvPr id="35" name="TextBox 34"/>
          <p:cNvSpPr txBox="1"/>
          <p:nvPr/>
        </p:nvSpPr>
        <p:spPr>
          <a:xfrm>
            <a:off x="4374232" y="476672"/>
            <a:ext cx="4608512" cy="3898503"/>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52.</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a:solidFill>
                  <a:srgbClr val="FF0000"/>
                </a:solidFill>
                <a:latin typeface="微软雅黑" pitchFamily="34" charset="-122"/>
                <a:ea typeface="微软雅黑" pitchFamily="34" charset="-122"/>
              </a:rPr>
              <a:t>8</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51.</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7</a:t>
            </a:r>
            <a:r>
              <a:rPr lang="zh-CN" altLang="en-US" sz="1600" dirty="0" smtClean="0">
                <a:latin typeface="微软雅黑" pitchFamily="34" charset="-122"/>
                <a:ea typeface="微软雅黑" pitchFamily="34" charset="-122"/>
              </a:rPr>
              <a:t>页界面选择</a:t>
            </a:r>
            <a:r>
              <a:rPr lang="zh-CN" altLang="en-US" sz="1600" b="1" dirty="0"/>
              <a:t>省市区三级联动选择</a:t>
            </a:r>
            <a:r>
              <a:rPr lang="zh-CN" altLang="en-US" sz="1600" b="1" dirty="0" smtClean="0"/>
              <a:t>器的四川省成都市双流区后</a:t>
            </a:r>
            <a:r>
              <a:rPr lang="zh-CN" altLang="en-US" sz="1600" dirty="0" smtClean="0">
                <a:latin typeface="微软雅黑" pitchFamily="34" charset="-122"/>
                <a:ea typeface="微软雅黑" pitchFamily="34" charset="-122"/>
              </a:rPr>
              <a:t>点击区域</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的</a:t>
            </a:r>
            <a:r>
              <a:rPr lang="zh-CN" altLang="en-US" sz="1600" dirty="0" smtClean="0">
                <a:solidFill>
                  <a:srgbClr val="00B050"/>
                </a:solidFill>
                <a:latin typeface="微软雅黑" pitchFamily="34" charset="-122"/>
                <a:ea typeface="微软雅黑" pitchFamily="34" charset="-122"/>
              </a:rPr>
              <a:t>确认</a:t>
            </a:r>
            <a:r>
              <a:rPr lang="zh-CN" altLang="en-US" sz="1600" dirty="0" smtClean="0">
                <a:latin typeface="微软雅黑" pitchFamily="34" charset="-122"/>
                <a:ea typeface="微软雅黑" pitchFamily="34" charset="-122"/>
              </a:rPr>
              <a:t>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：出现透明度黑屏。</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：点击取消按钮返回到</a:t>
            </a:r>
            <a:r>
              <a:rPr lang="en-US" altLang="zh-CN" sz="1600" dirty="0">
                <a:latin typeface="微软雅黑" pitchFamily="34" charset="-122"/>
                <a:ea typeface="微软雅黑" pitchFamily="34" charset="-122"/>
              </a:rPr>
              <a:t>50.</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页。</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a:t>
            </a:r>
            <a:r>
              <a:rPr lang="zh-CN" altLang="en-US" sz="1600" b="1" dirty="0"/>
              <a:t>省市区三级联动选择</a:t>
            </a:r>
            <a:r>
              <a:rPr lang="zh-CN" altLang="en-US" sz="1600" b="1" dirty="0" smtClean="0"/>
              <a:t>器</a:t>
            </a:r>
            <a:r>
              <a:rPr lang="zh-CN" altLang="en-US" sz="1600" dirty="0" smtClean="0">
                <a:latin typeface="微软雅黑" pitchFamily="34" charset="-122"/>
                <a:ea typeface="微软雅黑" pitchFamily="34" charset="-122"/>
              </a:rPr>
              <a:t>进行选择。</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52.</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a:solidFill>
                  <a:srgbClr val="FF0000"/>
                </a:solidFill>
                <a:latin typeface="微软雅黑" pitchFamily="34" charset="-122"/>
                <a:ea typeface="微软雅黑" pitchFamily="34" charset="-122"/>
              </a:rPr>
              <a:t>8</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36" name="TextBox 35"/>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9208754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53.</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9</a:t>
            </a:r>
            <a:endParaRPr lang="zh-CN" altLang="en-US" dirty="0">
              <a:latin typeface="微软雅黑" pitchFamily="34" charset="-122"/>
              <a:ea typeface="微软雅黑" pitchFamily="34" charset="-122"/>
            </a:endParaRPr>
          </a:p>
        </p:txBody>
      </p:sp>
      <p:sp>
        <p:nvSpPr>
          <p:cNvPr id="35" name="TextBox 34"/>
          <p:cNvSpPr txBox="1"/>
          <p:nvPr/>
        </p:nvSpPr>
        <p:spPr>
          <a:xfrm>
            <a:off x="4374232" y="476672"/>
            <a:ext cx="4608512" cy="3159839"/>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53.</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9</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52.</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a:latin typeface="微软雅黑" pitchFamily="34" charset="-122"/>
                <a:ea typeface="微软雅黑" pitchFamily="34" charset="-122"/>
              </a:rPr>
              <a:t>8</a:t>
            </a:r>
            <a:r>
              <a:rPr lang="zh-CN" altLang="en-US" sz="1600" dirty="0" smtClean="0">
                <a:latin typeface="微软雅黑" pitchFamily="34" charset="-122"/>
                <a:ea typeface="微软雅黑" pitchFamily="34" charset="-122"/>
              </a:rPr>
              <a:t>页界面点击确认按钮进入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由于详细地址没有填写就点击确认按钮会出现弹窗提示表示确认按钮失效，黑色弹窗</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秒钟自动消失。</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53.</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9</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23185" y="2949309"/>
            <a:ext cx="151447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5121122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641235" y="61173"/>
            <a:ext cx="170271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54.</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10</a:t>
            </a:r>
            <a:endParaRPr lang="zh-CN" altLang="en-US" dirty="0">
              <a:latin typeface="微软雅黑" pitchFamily="34" charset="-122"/>
              <a:ea typeface="微软雅黑" pitchFamily="34" charset="-122"/>
            </a:endParaRPr>
          </a:p>
        </p:txBody>
      </p:sp>
      <p:sp>
        <p:nvSpPr>
          <p:cNvPr id="36" name="TextBox 35"/>
          <p:cNvSpPr txBox="1"/>
          <p:nvPr/>
        </p:nvSpPr>
        <p:spPr>
          <a:xfrm>
            <a:off x="4374232" y="476672"/>
            <a:ext cx="4608512" cy="266739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54.</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10</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53.</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9</a:t>
            </a:r>
            <a:r>
              <a:rPr lang="zh-CN" altLang="en-US" sz="1600" dirty="0" smtClean="0">
                <a:latin typeface="微软雅黑" pitchFamily="34" charset="-122"/>
                <a:ea typeface="微软雅黑" pitchFamily="34" charset="-122"/>
              </a:rPr>
              <a:t>页界面点击</a:t>
            </a:r>
            <a:r>
              <a:rPr lang="zh-CN" altLang="en-US" sz="1600" dirty="0" smtClean="0">
                <a:solidFill>
                  <a:schemeClr val="tx1">
                    <a:lumMod val="50000"/>
                    <a:lumOff val="50000"/>
                  </a:schemeClr>
                </a:solidFill>
                <a:latin typeface="微软雅黑" pitchFamily="34" charset="-122"/>
                <a:ea typeface="微软雅黑" pitchFamily="34" charset="-122"/>
              </a:rPr>
              <a:t>详细地址</a:t>
            </a:r>
            <a:r>
              <a:rPr lang="zh-CN" altLang="en-US" sz="1600" dirty="0" smtClean="0">
                <a:latin typeface="微软雅黑" pitchFamily="34" charset="-122"/>
                <a:ea typeface="微软雅黑" pitchFamily="34" charset="-122"/>
              </a:rPr>
              <a:t>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输入详细地址：</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54.</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10</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07360" y="2060848"/>
            <a:ext cx="19050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7258695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641235" y="61173"/>
            <a:ext cx="170271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55.</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11</a:t>
            </a:r>
            <a:endParaRPr lang="zh-CN" altLang="en-US" dirty="0">
              <a:latin typeface="微软雅黑" pitchFamily="34" charset="-122"/>
              <a:ea typeface="微软雅黑" pitchFamily="34" charset="-122"/>
            </a:endParaRPr>
          </a:p>
        </p:txBody>
      </p:sp>
      <p:sp>
        <p:nvSpPr>
          <p:cNvPr id="37" name="TextBox 36"/>
          <p:cNvSpPr txBox="1"/>
          <p:nvPr/>
        </p:nvSpPr>
        <p:spPr>
          <a:xfrm>
            <a:off x="4374232" y="476672"/>
            <a:ext cx="4608512" cy="2174954"/>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55.</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11</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54.</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10</a:t>
            </a:r>
            <a:r>
              <a:rPr lang="zh-CN" altLang="en-US" sz="1600" dirty="0" smtClean="0">
                <a:latin typeface="微软雅黑" pitchFamily="34" charset="-122"/>
                <a:ea typeface="微软雅黑" pitchFamily="34" charset="-122"/>
              </a:rPr>
              <a:t>页界面取消打字键盘进入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55.</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11</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38" name="TextBox 37"/>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9117221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1" y="526714"/>
            <a:ext cx="4277807" cy="633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641235" y="61173"/>
            <a:ext cx="170271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56.</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12</a:t>
            </a:r>
            <a:endParaRPr lang="zh-CN" altLang="en-US" dirty="0">
              <a:latin typeface="微软雅黑" pitchFamily="34" charset="-122"/>
              <a:ea typeface="微软雅黑" pitchFamily="34" charset="-122"/>
            </a:endParaRPr>
          </a:p>
        </p:txBody>
      </p:sp>
      <p:sp>
        <p:nvSpPr>
          <p:cNvPr id="38" name="TextBox 37"/>
          <p:cNvSpPr txBox="1"/>
          <p:nvPr/>
        </p:nvSpPr>
        <p:spPr>
          <a:xfrm>
            <a:off x="4374232" y="476672"/>
            <a:ext cx="4608512" cy="2174954"/>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56.</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12</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54.</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10</a:t>
            </a:r>
            <a:r>
              <a:rPr lang="zh-CN" altLang="en-US" sz="1600" dirty="0" smtClean="0">
                <a:latin typeface="微软雅黑" pitchFamily="34" charset="-122"/>
                <a:ea typeface="微软雅黑" pitchFamily="34" charset="-122"/>
              </a:rPr>
              <a:t>页界面的确认按钮进入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56.</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12</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46" name="TextBox 45"/>
          <p:cNvSpPr txBox="1"/>
          <p:nvPr/>
        </p:nvSpPr>
        <p:spPr>
          <a:xfrm>
            <a:off x="-42278" y="602128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pic>
        <p:nvPicPr>
          <p:cNvPr id="5" name="Picture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486" y="548680"/>
            <a:ext cx="4262482" cy="628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1920" y="1435576"/>
            <a:ext cx="2857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75399" y="62068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42" name="TextBox 41"/>
          <p:cNvSpPr txBox="1"/>
          <p:nvPr/>
        </p:nvSpPr>
        <p:spPr>
          <a:xfrm>
            <a:off x="-121319" y="106486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43" name="TextBox 42"/>
          <p:cNvSpPr txBox="1"/>
          <p:nvPr/>
        </p:nvSpPr>
        <p:spPr>
          <a:xfrm>
            <a:off x="-131054" y="1469241"/>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47" name="TextBox 46"/>
          <p:cNvSpPr txBox="1"/>
          <p:nvPr/>
        </p:nvSpPr>
        <p:spPr>
          <a:xfrm>
            <a:off x="-108520" y="196967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632558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12" name="矩形 11"/>
          <p:cNvSpPr/>
          <p:nvPr/>
        </p:nvSpPr>
        <p:spPr>
          <a:xfrm>
            <a:off x="35496" y="1916832"/>
            <a:ext cx="4248472" cy="334314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87624" y="61173"/>
            <a:ext cx="166423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推荐</a:t>
            </a:r>
            <a:r>
              <a:rPr lang="zh-CN" altLang="en-US" dirty="0">
                <a:latin typeface="微软雅黑" pitchFamily="34" charset="-122"/>
                <a:ea typeface="微软雅黑" pitchFamily="34" charset="-122"/>
              </a:rPr>
              <a:t>首页</a:t>
            </a:r>
            <a:r>
              <a:rPr lang="zh-CN" altLang="en-US" dirty="0" smtClean="0">
                <a:latin typeface="微软雅黑" pitchFamily="34" charset="-122"/>
                <a:ea typeface="微软雅黑" pitchFamily="34" charset="-122"/>
              </a:rPr>
              <a:t>续</a:t>
            </a:r>
            <a:r>
              <a:rPr lang="en-US" altLang="zh-CN" dirty="0" smtClean="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973" y="2060848"/>
            <a:ext cx="1600803" cy="285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a:xfrm>
            <a:off x="1396076" y="3501008"/>
            <a:ext cx="673224" cy="702630"/>
          </a:xfrm>
          <a:prstGeom prst="ellipse">
            <a:avLst/>
          </a:prstGeom>
          <a:solidFill>
            <a:schemeClr val="bg1">
              <a:lumMod val="6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642273">
            <a:off x="1581366" y="3703755"/>
            <a:ext cx="363747" cy="26397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4545614" y="6453336"/>
            <a:ext cx="800219" cy="338554"/>
          </a:xfrm>
          <a:prstGeom prst="rect">
            <a:avLst/>
          </a:prstGeom>
          <a:noFill/>
        </p:spPr>
        <p:txBody>
          <a:bodyPr wrap="none" rtlCol="0">
            <a:spAutoFit/>
          </a:bodyPr>
          <a:lstStyle/>
          <a:p>
            <a:r>
              <a:rPr lang="zh-CN" altLang="en-US" sz="1600" b="1" u="sng" dirty="0"/>
              <a:t>接下</a:t>
            </a:r>
            <a:r>
              <a:rPr lang="zh-CN" altLang="en-US" sz="1600" b="1" u="sng" dirty="0" smtClean="0"/>
              <a:t>页</a:t>
            </a:r>
            <a:endParaRPr lang="zh-CN" altLang="en-US" sz="1600" b="1" u="sng" dirty="0"/>
          </a:p>
        </p:txBody>
      </p:sp>
      <p:sp>
        <p:nvSpPr>
          <p:cNvPr id="27" name="TextBox 26"/>
          <p:cNvSpPr txBox="1"/>
          <p:nvPr/>
        </p:nvSpPr>
        <p:spPr>
          <a:xfrm>
            <a:off x="35496" y="1196752"/>
            <a:ext cx="4157861" cy="707886"/>
          </a:xfrm>
          <a:prstGeom prst="rect">
            <a:avLst/>
          </a:prstGeom>
          <a:noFill/>
        </p:spPr>
        <p:txBody>
          <a:bodyPr wrap="square" rtlCol="0">
            <a:spAutoFit/>
          </a:bodyPr>
          <a:lstStyle/>
          <a:p>
            <a:r>
              <a:rPr lang="zh-CN" altLang="en-US" sz="2000" dirty="0">
                <a:latin typeface="微软雅黑" pitchFamily="34" charset="-122"/>
                <a:ea typeface="微软雅黑" pitchFamily="34" charset="-122"/>
              </a:rPr>
              <a:t>拟举办</a:t>
            </a:r>
            <a:r>
              <a:rPr lang="en-US" altLang="zh-CN" sz="2000" dirty="0">
                <a:latin typeface="微软雅黑" pitchFamily="34" charset="-122"/>
                <a:ea typeface="微软雅黑" pitchFamily="34" charset="-122"/>
              </a:rPr>
              <a:t>2020</a:t>
            </a:r>
            <a:r>
              <a:rPr lang="zh-CN" altLang="en-US" sz="2000" dirty="0">
                <a:latin typeface="微软雅黑" pitchFamily="34" charset="-122"/>
                <a:ea typeface="微软雅黑" pitchFamily="34" charset="-122"/>
              </a:rPr>
              <a:t>年一带</a:t>
            </a:r>
            <a:r>
              <a:rPr lang="zh-CN" altLang="en-US" sz="2000" dirty="0" smtClean="0">
                <a:latin typeface="微软雅黑" pitchFamily="34" charset="-122"/>
                <a:ea typeface="微软雅黑" pitchFamily="34" charset="-122"/>
              </a:rPr>
              <a:t>一路</a:t>
            </a:r>
            <a:r>
              <a:rPr lang="zh-CN" altLang="en-US" sz="2000" dirty="0">
                <a:latin typeface="微软雅黑" pitchFamily="34" charset="-122"/>
                <a:ea typeface="微软雅黑" pitchFamily="34" charset="-122"/>
              </a:rPr>
              <a:t>中国成都猫爪击七项国际</a:t>
            </a:r>
            <a:r>
              <a:rPr lang="zh-CN" altLang="en-US" sz="2000" dirty="0" smtClean="0">
                <a:latin typeface="微软雅黑" pitchFamily="34" charset="-122"/>
                <a:ea typeface="微软雅黑" pitchFamily="34" charset="-122"/>
              </a:rPr>
              <a:t>锦标赛</a:t>
            </a:r>
            <a:endParaRPr lang="zh-CN" altLang="en-US" sz="2000" u="sng" dirty="0">
              <a:latin typeface="微软雅黑" pitchFamily="34" charset="-122"/>
              <a:ea typeface="微软雅黑" pitchFamily="34" charset="-122"/>
            </a:endParaRPr>
          </a:p>
        </p:txBody>
      </p:sp>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3323" y="201526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5</a:t>
            </a:r>
            <a:endParaRPr lang="zh-CN" altLang="en-US" sz="2800" b="1" dirty="0">
              <a:latin typeface="黑体" pitchFamily="49" charset="-122"/>
              <a:ea typeface="黑体" pitchFamily="49" charset="-122"/>
            </a:endParaRPr>
          </a:p>
        </p:txBody>
      </p: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24" y="773996"/>
            <a:ext cx="4280382"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sp>
        <p:nvSpPr>
          <p:cNvPr id="30" name="圆角矩形 29"/>
          <p:cNvSpPr/>
          <p:nvPr/>
        </p:nvSpPr>
        <p:spPr>
          <a:xfrm>
            <a:off x="3389305" y="5007764"/>
            <a:ext cx="914400" cy="2214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396536" cy="338554"/>
          </a:xfrm>
          <a:prstGeom prst="rect">
            <a:avLst/>
          </a:prstGeom>
          <a:noFill/>
        </p:spPr>
        <p:txBody>
          <a:bodyPr wrap="none" rtlCol="0">
            <a:spAutoFit/>
          </a:bodyPr>
          <a:lstStyle/>
          <a:p>
            <a:r>
              <a:rPr lang="zh-CN" altLang="en-US" sz="1600" dirty="0" smtClean="0"/>
              <a:t>七只碗体育    </a:t>
            </a:r>
            <a:endParaRPr lang="zh-CN" altLang="en-US" sz="1600" dirty="0"/>
          </a:p>
        </p:txBody>
      </p:sp>
      <p:pic>
        <p:nvPicPr>
          <p:cNvPr id="33" name="Picture 2" descr="https://pics0.baidu.com/feed/b64543a98226cffc109f99877c4d5095f603ea1b.jpeg?token=0323cc4fc58d80bf74ba45bd4cca2817&amp;s=1F05F00416133BC6623B46890300309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96" y="1904638"/>
            <a:ext cx="4259281" cy="35620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21" y="2388949"/>
            <a:ext cx="1247709" cy="222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75723" y="196967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6</a:t>
            </a:r>
            <a:endParaRPr lang="zh-CN" altLang="en-US" sz="2800" b="1" dirty="0">
              <a:latin typeface="黑体" pitchFamily="49" charset="-122"/>
              <a:ea typeface="黑体" pitchFamily="49" charset="-122"/>
            </a:endParaRPr>
          </a:p>
        </p:txBody>
      </p:sp>
      <p:sp>
        <p:nvSpPr>
          <p:cNvPr id="36" name="TextBox 35"/>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sp>
        <p:nvSpPr>
          <p:cNvPr id="42" name="TextBox 41"/>
          <p:cNvSpPr txBox="1"/>
          <p:nvPr/>
        </p:nvSpPr>
        <p:spPr>
          <a:xfrm>
            <a:off x="4427984" y="-27384"/>
            <a:ext cx="4608512" cy="5098832"/>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3.</a:t>
            </a:r>
            <a:r>
              <a:rPr lang="zh-CN" altLang="en-US" sz="1400" dirty="0">
                <a:solidFill>
                  <a:srgbClr val="FF0000"/>
                </a:solidFill>
                <a:latin typeface="微软雅黑" pitchFamily="34" charset="-122"/>
                <a:ea typeface="微软雅黑" pitchFamily="34" charset="-122"/>
              </a:rPr>
              <a:t>推荐首页</a:t>
            </a:r>
            <a:r>
              <a:rPr lang="zh-CN" altLang="en-US" sz="1400" dirty="0" smtClean="0">
                <a:solidFill>
                  <a:srgbClr val="FF0000"/>
                </a:solidFill>
                <a:latin typeface="微软雅黑" pitchFamily="34" charset="-122"/>
                <a:ea typeface="微软雅黑" pitchFamily="34" charset="-122"/>
              </a:rPr>
              <a:t>续</a:t>
            </a:r>
            <a:r>
              <a:rPr lang="en-US" altLang="zh-CN" sz="1400" dirty="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，与前面</a:t>
            </a:r>
            <a:r>
              <a:rPr lang="en-US" altLang="zh-CN" sz="1400" dirty="0">
                <a:solidFill>
                  <a:srgbClr val="FF0000"/>
                </a:solidFill>
                <a:latin typeface="微软雅黑" pitchFamily="34" charset="-122"/>
                <a:ea typeface="微软雅黑" pitchFamily="34" charset="-122"/>
              </a:rPr>
              <a:t>1.</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en-US" altLang="zh-CN" sz="1400" dirty="0">
                <a:solidFill>
                  <a:srgbClr val="FF0000"/>
                </a:solidFill>
                <a:latin typeface="微软雅黑" pitchFamily="34" charset="-122"/>
                <a:ea typeface="微软雅黑" pitchFamily="34" charset="-122"/>
              </a:rPr>
              <a:t> 2.</a:t>
            </a:r>
            <a:r>
              <a:rPr lang="zh-CN" altLang="en-US" sz="1400" dirty="0">
                <a:solidFill>
                  <a:srgbClr val="FF0000"/>
                </a:solidFill>
                <a:latin typeface="微软雅黑" pitchFamily="34" charset="-122"/>
                <a:ea typeface="微软雅黑" pitchFamily="34" charset="-122"/>
              </a:rPr>
              <a:t>推荐首页续</a:t>
            </a:r>
            <a:r>
              <a:rPr lang="en-US" altLang="zh-CN" sz="1400" dirty="0">
                <a:solidFill>
                  <a:srgbClr val="FF0000"/>
                </a:solidFill>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是同一</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，手</a:t>
            </a:r>
            <a:r>
              <a:rPr lang="zh-CN" altLang="en-US" sz="1400" dirty="0">
                <a:latin typeface="微软雅黑" pitchFamily="34" charset="-122"/>
                <a:ea typeface="微软雅黑" pitchFamily="34" charset="-122"/>
              </a:rPr>
              <a:t>触摸</a:t>
            </a:r>
            <a:r>
              <a:rPr lang="zh-CN" altLang="en-US" sz="1400" dirty="0" smtClean="0">
                <a:latin typeface="微软雅黑" pitchFamily="34" charset="-122"/>
                <a:ea typeface="微软雅黑" pitchFamily="34" charset="-122"/>
              </a:rPr>
              <a:t>屏手指向上滑动界面时进入本</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栏界面</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栏：这部分内容</a:t>
            </a:r>
            <a:r>
              <a:rPr lang="zh-CN" altLang="en-US" sz="1400" dirty="0" smtClean="0">
                <a:latin typeface="微软雅黑" pitchFamily="34" charset="-122"/>
                <a:ea typeface="微软雅黑" pitchFamily="34" charset="-122"/>
              </a:rPr>
              <a:t>是比赛图片内容，在</a:t>
            </a:r>
            <a:r>
              <a:rPr lang="zh-CN" altLang="en-US" sz="1400" dirty="0">
                <a:latin typeface="微软雅黑" pitchFamily="34" charset="-122"/>
                <a:ea typeface="微软雅黑" pitchFamily="34" charset="-122"/>
              </a:rPr>
              <a:t>推荐界面进行展示，她属于</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a:t>
            </a:r>
            <a:r>
              <a:rPr lang="zh-CN" altLang="en-US" sz="1400" dirty="0" smtClean="0">
                <a:latin typeface="微软雅黑" pitchFamily="34" charset="-122"/>
                <a:ea typeface="微软雅黑" pitchFamily="34" charset="-122"/>
              </a:rPr>
              <a:t>栏比赛界面</a:t>
            </a:r>
            <a:r>
              <a:rPr lang="zh-CN" altLang="en-US" sz="1400" dirty="0">
                <a:latin typeface="微软雅黑" pitchFamily="34" charset="-122"/>
                <a:ea typeface="微软雅黑" pitchFamily="34" charset="-122"/>
              </a:rPr>
              <a:t>里的内容。</a:t>
            </a:r>
            <a:endParaRPr lang="en-US" altLang="zh-CN"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   </a:t>
            </a:r>
            <a:endParaRPr lang="en-US" altLang="zh-CN" sz="1400" dirty="0" smtClean="0">
              <a:latin typeface="微软雅黑" pitchFamily="34" charset="-122"/>
              <a:ea typeface="微软雅黑" pitchFamily="34" charset="-122"/>
            </a:endParaRPr>
          </a:p>
          <a:p>
            <a:pPr>
              <a:lnSpc>
                <a:spcPts val="2000"/>
              </a:lnSpc>
            </a:pPr>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前端代码注意</a:t>
            </a:r>
            <a:r>
              <a:rPr lang="zh-CN" altLang="en-US" sz="1400" dirty="0">
                <a:latin typeface="微软雅黑" pitchFamily="34" charset="-122"/>
                <a:ea typeface="微软雅黑" pitchFamily="34" charset="-122"/>
              </a:rPr>
              <a:t>：当手触摸</a:t>
            </a:r>
            <a:r>
              <a:rPr lang="zh-CN" altLang="en-US" sz="1400" dirty="0" smtClean="0">
                <a:latin typeface="微软雅黑" pitchFamily="34" charset="-122"/>
                <a:ea typeface="微软雅黑" pitchFamily="34" charset="-122"/>
              </a:rPr>
              <a:t>屏手指向上滑动时只是将</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内容栏变化为</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内容栏，而</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a:latin typeface="微软雅黑" pitchFamily="34" charset="-122"/>
                <a:ea typeface="微软雅黑" pitchFamily="34" charset="-122"/>
              </a:rPr>
              <a:t>名称栏、</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导航栏</a:t>
            </a:r>
            <a:r>
              <a:rPr lang="zh-CN" altLang="en-US" sz="1400" dirty="0" smtClean="0">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状态栏在手机上的位置</a:t>
            </a:r>
            <a:r>
              <a:rPr lang="zh-CN" altLang="en-US" sz="1400" dirty="0">
                <a:latin typeface="微软雅黑" pitchFamily="34" charset="-122"/>
                <a:ea typeface="微软雅黑" pitchFamily="34" charset="-122"/>
              </a:rPr>
              <a:t>始终不</a:t>
            </a:r>
            <a:r>
              <a:rPr lang="zh-CN" altLang="en-US" sz="1400" dirty="0" smtClean="0">
                <a:latin typeface="微软雅黑" pitchFamily="34" charset="-122"/>
                <a:ea typeface="微软雅黑" pitchFamily="34" charset="-122"/>
              </a:rPr>
              <a:t>动，仍然在手机屏幕原来</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位置上。</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       UI</a:t>
            </a:r>
            <a:r>
              <a:rPr lang="zh-CN" altLang="en-US" sz="1400" dirty="0" smtClean="0">
                <a:latin typeface="微软雅黑" pitchFamily="34" charset="-122"/>
                <a:ea typeface="微软雅黑" pitchFamily="34" charset="-122"/>
              </a:rPr>
              <a:t>注意：做效果图时要将</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推荐</a:t>
            </a:r>
            <a:r>
              <a:rPr lang="zh-CN" altLang="en-US" sz="1400" dirty="0" smtClean="0">
                <a:latin typeface="微软雅黑" pitchFamily="34" charset="-122"/>
                <a:ea typeface="微软雅黑" pitchFamily="34" charset="-122"/>
              </a:rPr>
              <a:t>首页、</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5.</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等</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个页里的内容栏做成同一页的效果图，该效果图的名称叫：</a:t>
            </a:r>
            <a:endParaRPr lang="en-US" altLang="zh-CN" sz="1400" dirty="0" smtClean="0">
              <a:latin typeface="微软雅黑" pitchFamily="34" charset="-122"/>
              <a:ea typeface="微软雅黑" pitchFamily="34" charset="-122"/>
            </a:endParaRPr>
          </a:p>
          <a:p>
            <a:pPr>
              <a:lnSpc>
                <a:spcPts val="2000"/>
              </a:lnSpc>
            </a:pPr>
            <a:r>
              <a:rPr lang="en-US" altLang="zh-CN" sz="1400" dirty="0" smtClean="0">
                <a:solidFill>
                  <a:srgbClr val="FF0000"/>
                </a:solidFill>
                <a:latin typeface="微软雅黑" pitchFamily="34" charset="-122"/>
                <a:ea typeface="微软雅黑" pitchFamily="34" charset="-122"/>
              </a:rPr>
              <a:t>1-2-3-4-5-6-7.</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37" name="TextBox 36"/>
          <p:cNvSpPr txBox="1"/>
          <p:nvPr/>
        </p:nvSpPr>
        <p:spPr>
          <a:xfrm>
            <a:off x="-24338" y="0"/>
            <a:ext cx="805029" cy="338554"/>
          </a:xfrm>
          <a:prstGeom prst="rect">
            <a:avLst/>
          </a:prstGeom>
          <a:noFill/>
        </p:spPr>
        <p:txBody>
          <a:bodyPr wrap="none" rtlCol="0">
            <a:spAutoFit/>
          </a:bodyPr>
          <a:lstStyle/>
          <a:p>
            <a:r>
              <a:rPr lang="zh-CN" altLang="en-US" sz="1600" b="1" u="sng" dirty="0" smtClean="0"/>
              <a:t>接上页</a:t>
            </a:r>
            <a:endParaRPr lang="zh-CN" altLang="en-US" sz="1600" b="1" u="sng" dirty="0"/>
          </a:p>
        </p:txBody>
      </p:sp>
      <p:pic>
        <p:nvPicPr>
          <p:cNvPr id="4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7311" y="5900700"/>
            <a:ext cx="375737" cy="44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239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1" y="526714"/>
            <a:ext cx="4277807" cy="633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641235" y="61173"/>
            <a:ext cx="170271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57.</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13</a:t>
            </a:r>
            <a:endParaRPr lang="zh-CN" altLang="en-US" dirty="0">
              <a:latin typeface="微软雅黑" pitchFamily="34" charset="-122"/>
              <a:ea typeface="微软雅黑" pitchFamily="34" charset="-122"/>
            </a:endParaRPr>
          </a:p>
        </p:txBody>
      </p:sp>
      <p:sp>
        <p:nvSpPr>
          <p:cNvPr id="38" name="TextBox 37"/>
          <p:cNvSpPr txBox="1"/>
          <p:nvPr/>
        </p:nvSpPr>
        <p:spPr>
          <a:xfrm>
            <a:off x="4374232" y="557193"/>
            <a:ext cx="4608512" cy="2913618"/>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57.</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13</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56.</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12</a:t>
            </a:r>
            <a:r>
              <a:rPr lang="zh-CN" altLang="en-US" sz="1600" dirty="0" smtClean="0">
                <a:latin typeface="微软雅黑" pitchFamily="34" charset="-122"/>
                <a:ea typeface="微软雅黑" pitchFamily="34" charset="-122"/>
              </a:rPr>
              <a:t>页界面点击区域</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的“</a:t>
            </a:r>
            <a:r>
              <a:rPr lang="zh-CN" altLang="en-US" sz="1600" b="1" dirty="0" smtClean="0">
                <a:latin typeface="黑体" pitchFamily="49" charset="-122"/>
                <a:ea typeface="黑体" pitchFamily="49" charset="-122"/>
              </a:rPr>
              <a:t>﹤</a:t>
            </a:r>
            <a:r>
              <a:rPr lang="zh-CN" altLang="en-US" sz="1600" dirty="0" smtClean="0">
                <a:latin typeface="+mn-ea"/>
              </a:rPr>
              <a:t>”</a:t>
            </a:r>
            <a:r>
              <a:rPr lang="zh-CN" altLang="en-US" sz="1600" dirty="0" smtClean="0">
                <a:latin typeface="微软雅黑" pitchFamily="34" charset="-122"/>
                <a:ea typeface="微软雅黑" pitchFamily="34" charset="-122"/>
              </a:rPr>
              <a:t>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点击“</a:t>
            </a:r>
            <a:r>
              <a:rPr lang="zh-CN" altLang="en-US" sz="2000" b="1" dirty="0" smtClean="0">
                <a:latin typeface="黑体" pitchFamily="49" charset="-122"/>
                <a:ea typeface="黑体" pitchFamily="49" charset="-122"/>
              </a:rPr>
              <a:t>﹤</a:t>
            </a:r>
            <a:r>
              <a:rPr lang="zh-CN" altLang="en-US" sz="1600" dirty="0" smtClean="0">
                <a:latin typeface="+mn-ea"/>
              </a:rPr>
              <a:t>”</a:t>
            </a:r>
            <a:r>
              <a:rPr lang="zh-CN" altLang="en-US" sz="1600" dirty="0" smtClean="0">
                <a:latin typeface="微软雅黑" pitchFamily="34" charset="-122"/>
                <a:ea typeface="微软雅黑" pitchFamily="34" charset="-122"/>
              </a:rPr>
              <a:t>按钮</a:t>
            </a:r>
            <a:r>
              <a:rPr lang="zh-CN" altLang="en-US" sz="1600" dirty="0">
                <a:latin typeface="微软雅黑" pitchFamily="34" charset="-122"/>
                <a:ea typeface="微软雅黑" pitchFamily="34" charset="-122"/>
              </a:rPr>
              <a:t>返回</a:t>
            </a:r>
            <a:r>
              <a:rPr lang="zh-CN" altLang="en-US" sz="1600" dirty="0" smtClean="0">
                <a:latin typeface="微软雅黑" pitchFamily="34" charset="-122"/>
                <a:ea typeface="微软雅黑" pitchFamily="34" charset="-122"/>
              </a:rPr>
              <a:t>到</a:t>
            </a:r>
            <a:r>
              <a:rPr lang="en-US" altLang="zh-CN" sz="1600" dirty="0">
                <a:latin typeface="微软雅黑" pitchFamily="34" charset="-122"/>
                <a:ea typeface="微软雅黑" pitchFamily="34" charset="-122"/>
              </a:rPr>
              <a:t>39.</a:t>
            </a:r>
            <a:r>
              <a:rPr lang="zh-CN" altLang="en-US" sz="1600" dirty="0">
                <a:latin typeface="微软雅黑" pitchFamily="34" charset="-122"/>
                <a:ea typeface="微软雅黑" pitchFamily="34" charset="-122"/>
              </a:rPr>
              <a:t>购物车</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页。</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点击“</a:t>
            </a:r>
            <a:r>
              <a:rPr lang="en-US" altLang="zh-CN" sz="1600" dirty="0" smtClean="0">
                <a:latin typeface="微软雅黑"/>
                <a:ea typeface="微软雅黑"/>
              </a:rPr>
              <a:t>&gt;</a:t>
            </a:r>
            <a:r>
              <a:rPr lang="zh-CN" altLang="en-US" sz="1600" dirty="0" smtClean="0">
                <a:latin typeface="微软雅黑"/>
                <a:ea typeface="微软雅黑"/>
              </a:rPr>
              <a:t>”按钮返回到</a:t>
            </a:r>
            <a:r>
              <a:rPr lang="en-US" altLang="zh-CN" sz="1600" dirty="0">
                <a:latin typeface="微软雅黑" pitchFamily="34" charset="-122"/>
                <a:ea typeface="微软雅黑" pitchFamily="34" charset="-122"/>
              </a:rPr>
              <a:t>56.</a:t>
            </a:r>
            <a:r>
              <a:rPr lang="zh-CN" altLang="en-US" sz="1600" dirty="0">
                <a:latin typeface="微软雅黑" pitchFamily="34" charset="-122"/>
                <a:ea typeface="微软雅黑" pitchFamily="34" charset="-122"/>
              </a:rPr>
              <a:t>提交订单</a:t>
            </a:r>
            <a:r>
              <a:rPr lang="en-US" altLang="zh-CN" sz="1600" dirty="0" smtClean="0">
                <a:latin typeface="微软雅黑" pitchFamily="34" charset="-122"/>
                <a:ea typeface="微软雅黑" pitchFamily="34" charset="-122"/>
              </a:rPr>
              <a:t>12</a:t>
            </a:r>
            <a:r>
              <a:rPr lang="zh-CN" altLang="en-US" sz="1600" dirty="0" smtClean="0">
                <a:latin typeface="微软雅黑" pitchFamily="34" charset="-122"/>
                <a:ea typeface="微软雅黑" pitchFamily="34" charset="-122"/>
              </a:rPr>
              <a:t>页，对地址进行重新选择。</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57.</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13</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46" name="TextBox 45"/>
          <p:cNvSpPr txBox="1"/>
          <p:nvPr/>
        </p:nvSpPr>
        <p:spPr>
          <a:xfrm>
            <a:off x="-42278" y="602128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pic>
        <p:nvPicPr>
          <p:cNvPr id="5" name="Picture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486" y="548680"/>
            <a:ext cx="4262482" cy="628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1920" y="1435576"/>
            <a:ext cx="2857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511168"/>
            <a:ext cx="4283967" cy="634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758" y="175903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7504" y="3573016"/>
            <a:ext cx="4030166" cy="33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486" y="4653136"/>
            <a:ext cx="4262481" cy="74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6165304"/>
            <a:ext cx="790575" cy="23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872" y="2705774"/>
            <a:ext cx="718497" cy="20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91663" y="65436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42" name="TextBox 41"/>
          <p:cNvSpPr txBox="1"/>
          <p:nvPr/>
        </p:nvSpPr>
        <p:spPr>
          <a:xfrm>
            <a:off x="-114286" y="1148987"/>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43" name="TextBox 42"/>
          <p:cNvSpPr txBox="1"/>
          <p:nvPr/>
        </p:nvSpPr>
        <p:spPr>
          <a:xfrm>
            <a:off x="-114286" y="403315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47" name="TextBox 46"/>
          <p:cNvSpPr txBox="1"/>
          <p:nvPr/>
        </p:nvSpPr>
        <p:spPr>
          <a:xfrm>
            <a:off x="-108520" y="58581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616338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1" y="526714"/>
            <a:ext cx="4277807" cy="633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641235" y="61173"/>
            <a:ext cx="170271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58.</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14</a:t>
            </a:r>
            <a:endParaRPr lang="zh-CN" altLang="en-US" dirty="0">
              <a:latin typeface="微软雅黑" pitchFamily="34" charset="-122"/>
              <a:ea typeface="微软雅黑" pitchFamily="34" charset="-122"/>
            </a:endParaRPr>
          </a:p>
        </p:txBody>
      </p:sp>
      <p:sp>
        <p:nvSpPr>
          <p:cNvPr id="38" name="TextBox 37"/>
          <p:cNvSpPr txBox="1"/>
          <p:nvPr/>
        </p:nvSpPr>
        <p:spPr>
          <a:xfrm>
            <a:off x="4374232" y="557193"/>
            <a:ext cx="4608512" cy="2913618"/>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本页叫</a:t>
            </a:r>
            <a:r>
              <a:rPr lang="en-US" altLang="zh-CN" sz="1600" dirty="0">
                <a:solidFill>
                  <a:srgbClr val="FF0000"/>
                </a:solidFill>
                <a:latin typeface="微软雅黑" pitchFamily="34" charset="-122"/>
                <a:ea typeface="微软雅黑" pitchFamily="34" charset="-122"/>
              </a:rPr>
              <a:t>58.</a:t>
            </a:r>
            <a:r>
              <a:rPr lang="zh-CN" altLang="en-US" sz="1600" dirty="0">
                <a:solidFill>
                  <a:srgbClr val="FF0000"/>
                </a:solidFill>
                <a:latin typeface="微软雅黑" pitchFamily="34" charset="-122"/>
                <a:ea typeface="微软雅黑" pitchFamily="34" charset="-122"/>
              </a:rPr>
              <a:t>提交订单</a:t>
            </a:r>
            <a:r>
              <a:rPr lang="en-US" altLang="zh-CN" sz="1600" dirty="0">
                <a:solidFill>
                  <a:srgbClr val="FF0000"/>
                </a:solidFill>
                <a:latin typeface="微软雅黑" pitchFamily="34" charset="-122"/>
                <a:ea typeface="微软雅黑" pitchFamily="34" charset="-122"/>
              </a:rPr>
              <a:t>14</a:t>
            </a:r>
            <a:r>
              <a:rPr lang="zh-CN" altLang="en-US" sz="1600" dirty="0">
                <a:latin typeface="微软雅黑" pitchFamily="34" charset="-122"/>
                <a:ea typeface="微软雅黑" pitchFamily="34" charset="-122"/>
              </a:rPr>
              <a:t>，在</a:t>
            </a:r>
            <a:r>
              <a:rPr lang="en-US" altLang="zh-CN" sz="1600" dirty="0">
                <a:latin typeface="微软雅黑" pitchFamily="34" charset="-122"/>
                <a:ea typeface="微软雅黑" pitchFamily="34" charset="-122"/>
              </a:rPr>
              <a:t>57.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13</a:t>
            </a:r>
            <a:r>
              <a:rPr lang="zh-CN" altLang="en-US" sz="1600" dirty="0">
                <a:latin typeface="微软雅黑" pitchFamily="34" charset="-122"/>
                <a:ea typeface="微软雅黑" pitchFamily="34" charset="-122"/>
              </a:rPr>
              <a:t>页界面点击区域</a:t>
            </a:r>
            <a:r>
              <a:rPr lang="en-US" altLang="zh-CN" sz="1600" dirty="0">
                <a:latin typeface="微软雅黑" pitchFamily="34" charset="-122"/>
                <a:ea typeface="微软雅黑" pitchFamily="34" charset="-122"/>
              </a:rPr>
              <a:t>4</a:t>
            </a:r>
            <a:r>
              <a:rPr lang="zh-CN" altLang="en-US" sz="1600" dirty="0">
                <a:latin typeface="微软雅黑" pitchFamily="34" charset="-122"/>
                <a:ea typeface="微软雅黑" pitchFamily="34" charset="-122"/>
              </a:rPr>
              <a:t>的“提交订单</a:t>
            </a:r>
            <a:r>
              <a:rPr lang="zh-CN" altLang="en-US" sz="1600" dirty="0">
                <a:latin typeface="+mn-ea"/>
              </a:rPr>
              <a:t>”</a:t>
            </a:r>
            <a:r>
              <a:rPr lang="zh-CN" altLang="en-US" sz="1600" dirty="0">
                <a:latin typeface="微软雅黑" pitchFamily="34" charset="-122"/>
                <a:ea typeface="微软雅黑" pitchFamily="34" charset="-122"/>
              </a:rPr>
              <a:t>按钮进入本页。</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点击“</a:t>
            </a:r>
            <a:r>
              <a:rPr lang="zh-CN" altLang="en-US" sz="2000" b="1" dirty="0" smtClean="0">
                <a:latin typeface="黑体" pitchFamily="49" charset="-122"/>
                <a:ea typeface="黑体" pitchFamily="49" charset="-122"/>
              </a:rPr>
              <a:t>﹤</a:t>
            </a:r>
            <a:r>
              <a:rPr lang="zh-CN" altLang="en-US" sz="1600" dirty="0" smtClean="0">
                <a:latin typeface="+mn-ea"/>
              </a:rPr>
              <a:t>”</a:t>
            </a:r>
            <a:r>
              <a:rPr lang="zh-CN" altLang="en-US" sz="1600" dirty="0" smtClean="0">
                <a:latin typeface="微软雅黑" pitchFamily="34" charset="-122"/>
                <a:ea typeface="微软雅黑" pitchFamily="34" charset="-122"/>
              </a:rPr>
              <a:t>按钮</a:t>
            </a:r>
            <a:r>
              <a:rPr lang="zh-CN" altLang="en-US" sz="1600" dirty="0">
                <a:latin typeface="微软雅黑" pitchFamily="34" charset="-122"/>
                <a:ea typeface="微软雅黑" pitchFamily="34" charset="-122"/>
              </a:rPr>
              <a:t>返回</a:t>
            </a:r>
            <a:r>
              <a:rPr lang="zh-CN" altLang="en-US" sz="1600" dirty="0" smtClean="0">
                <a:latin typeface="微软雅黑" pitchFamily="34" charset="-122"/>
                <a:ea typeface="微软雅黑" pitchFamily="34" charset="-122"/>
              </a:rPr>
              <a:t>到</a:t>
            </a:r>
            <a:r>
              <a:rPr lang="en-US" altLang="zh-CN" sz="1600" dirty="0">
                <a:latin typeface="微软雅黑" pitchFamily="34" charset="-122"/>
                <a:ea typeface="微软雅黑" pitchFamily="34" charset="-122"/>
              </a:rPr>
              <a:t>39.</a:t>
            </a:r>
            <a:r>
              <a:rPr lang="zh-CN" altLang="en-US" sz="1600" dirty="0">
                <a:latin typeface="微软雅黑" pitchFamily="34" charset="-122"/>
                <a:ea typeface="微软雅黑" pitchFamily="34" charset="-122"/>
              </a:rPr>
              <a:t>购物车</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页。</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点击“</a:t>
            </a:r>
            <a:r>
              <a:rPr lang="en-US" altLang="zh-CN" sz="1600" dirty="0" smtClean="0">
                <a:latin typeface="微软雅黑"/>
                <a:ea typeface="微软雅黑"/>
              </a:rPr>
              <a:t>&gt;</a:t>
            </a:r>
            <a:r>
              <a:rPr lang="zh-CN" altLang="en-US" sz="1600" dirty="0" smtClean="0">
                <a:latin typeface="微软雅黑"/>
                <a:ea typeface="微软雅黑"/>
              </a:rPr>
              <a:t>”按钮返回到</a:t>
            </a:r>
            <a:r>
              <a:rPr lang="en-US" altLang="zh-CN" sz="1600" dirty="0">
                <a:latin typeface="微软雅黑" pitchFamily="34" charset="-122"/>
                <a:ea typeface="微软雅黑" pitchFamily="34" charset="-122"/>
              </a:rPr>
              <a:t>56.</a:t>
            </a:r>
            <a:r>
              <a:rPr lang="zh-CN" altLang="en-US" sz="1600" dirty="0">
                <a:latin typeface="微软雅黑" pitchFamily="34" charset="-122"/>
                <a:ea typeface="微软雅黑" pitchFamily="34" charset="-122"/>
              </a:rPr>
              <a:t>提交订单</a:t>
            </a:r>
            <a:r>
              <a:rPr lang="en-US" altLang="zh-CN" sz="1600" dirty="0" smtClean="0">
                <a:latin typeface="微软雅黑" pitchFamily="34" charset="-122"/>
                <a:ea typeface="微软雅黑" pitchFamily="34" charset="-122"/>
              </a:rPr>
              <a:t>12</a:t>
            </a:r>
            <a:r>
              <a:rPr lang="zh-CN" altLang="en-US" sz="1600" dirty="0" smtClean="0">
                <a:latin typeface="微软雅黑" pitchFamily="34" charset="-122"/>
                <a:ea typeface="微软雅黑" pitchFamily="34" charset="-122"/>
              </a:rPr>
              <a:t>页，对地址进行重新选择。</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57.</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13</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46" name="TextBox 45"/>
          <p:cNvSpPr txBox="1"/>
          <p:nvPr/>
        </p:nvSpPr>
        <p:spPr>
          <a:xfrm>
            <a:off x="-42278" y="602128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pic>
        <p:nvPicPr>
          <p:cNvPr id="5" name="Picture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486" y="548680"/>
            <a:ext cx="4262482" cy="628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1920" y="1435576"/>
            <a:ext cx="2857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511168"/>
            <a:ext cx="4283967" cy="634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758" y="175903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7504" y="3573016"/>
            <a:ext cx="4030166" cy="33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486" y="4653136"/>
            <a:ext cx="4262481" cy="74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6165304"/>
            <a:ext cx="790575" cy="23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872" y="2705774"/>
            <a:ext cx="718497" cy="20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91663" y="65436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42" name="TextBox 41"/>
          <p:cNvSpPr txBox="1"/>
          <p:nvPr/>
        </p:nvSpPr>
        <p:spPr>
          <a:xfrm>
            <a:off x="-114286" y="1148987"/>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43" name="TextBox 42"/>
          <p:cNvSpPr txBox="1"/>
          <p:nvPr/>
        </p:nvSpPr>
        <p:spPr>
          <a:xfrm>
            <a:off x="-114286" y="403315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47" name="TextBox 46"/>
          <p:cNvSpPr txBox="1"/>
          <p:nvPr/>
        </p:nvSpPr>
        <p:spPr>
          <a:xfrm>
            <a:off x="-108520" y="58581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pic>
        <p:nvPicPr>
          <p:cNvPr id="8"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55776" y="6131365"/>
            <a:ext cx="1758820" cy="38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9563" y="4742534"/>
            <a:ext cx="40481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7504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4"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1641235" y="61173"/>
            <a:ext cx="170271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59.</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15</a:t>
            </a:r>
            <a:endParaRPr lang="zh-CN" altLang="en-US" dirty="0">
              <a:latin typeface="微软雅黑" pitchFamily="34" charset="-122"/>
              <a:ea typeface="微软雅黑" pitchFamily="34" charset="-122"/>
            </a:endParaRPr>
          </a:p>
        </p:txBody>
      </p:sp>
      <p:sp>
        <p:nvSpPr>
          <p:cNvPr id="27" name="TextBox 26"/>
          <p:cNvSpPr txBox="1"/>
          <p:nvPr/>
        </p:nvSpPr>
        <p:spPr>
          <a:xfrm>
            <a:off x="4374232" y="476672"/>
            <a:ext cx="4608512" cy="4575612"/>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59.</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15</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58.</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14</a:t>
            </a:r>
            <a:r>
              <a:rPr lang="zh-CN" altLang="en-US" sz="1600" dirty="0" smtClean="0">
                <a:latin typeface="微软雅黑" pitchFamily="34" charset="-122"/>
                <a:ea typeface="微软雅黑" pitchFamily="34" charset="-122"/>
              </a:rPr>
              <a:t>页界面点击区域</a:t>
            </a:r>
            <a:r>
              <a:rPr lang="en-US" altLang="zh-CN" sz="1600" dirty="0">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的“立即支付</a:t>
            </a:r>
            <a:r>
              <a:rPr lang="zh-CN" altLang="en-US" sz="1600" dirty="0" smtClean="0">
                <a:latin typeface="+mn-ea"/>
              </a:rPr>
              <a:t>”</a:t>
            </a:r>
            <a:r>
              <a:rPr lang="zh-CN" altLang="en-US" sz="1600" dirty="0" smtClean="0">
                <a:latin typeface="微软雅黑" pitchFamily="34" charset="-122"/>
                <a:ea typeface="微软雅黑" pitchFamily="34" charset="-122"/>
              </a:rPr>
              <a:t>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点击“</a:t>
            </a:r>
            <a:r>
              <a:rPr lang="zh-CN" altLang="en-US" sz="1600" dirty="0" smtClean="0">
                <a:latin typeface="宋体"/>
                <a:ea typeface="宋体"/>
              </a:rPr>
              <a:t>╳</a:t>
            </a:r>
            <a:r>
              <a:rPr lang="zh-CN" altLang="en-US" sz="1600" dirty="0" smtClean="0">
                <a:latin typeface="+mn-ea"/>
              </a:rPr>
              <a:t>”</a:t>
            </a:r>
            <a:r>
              <a:rPr lang="zh-CN" altLang="en-US" sz="1600" dirty="0" smtClean="0">
                <a:latin typeface="微软雅黑" pitchFamily="34" charset="-122"/>
                <a:ea typeface="微软雅黑" pitchFamily="34" charset="-122"/>
              </a:rPr>
              <a:t>按钮</a:t>
            </a:r>
            <a:r>
              <a:rPr lang="zh-CN" altLang="en-US" sz="1600" dirty="0">
                <a:latin typeface="微软雅黑" pitchFamily="34" charset="-122"/>
                <a:ea typeface="微软雅黑" pitchFamily="34" charset="-122"/>
              </a:rPr>
              <a:t>返回</a:t>
            </a:r>
            <a:r>
              <a:rPr lang="zh-CN" altLang="en-US" sz="1600" dirty="0" smtClean="0">
                <a:latin typeface="微软雅黑" pitchFamily="34" charset="-122"/>
                <a:ea typeface="微软雅黑" pitchFamily="34" charset="-122"/>
              </a:rPr>
              <a:t>到</a:t>
            </a:r>
            <a:r>
              <a:rPr lang="en-US" altLang="zh-CN" sz="1600" dirty="0">
                <a:latin typeface="微软雅黑" pitchFamily="34" charset="-122"/>
                <a:ea typeface="微软雅黑" pitchFamily="34" charset="-122"/>
              </a:rPr>
              <a:t>39.</a:t>
            </a:r>
            <a:r>
              <a:rPr lang="zh-CN" altLang="en-US" sz="1600" dirty="0">
                <a:latin typeface="微软雅黑" pitchFamily="34" charset="-122"/>
                <a:ea typeface="微软雅黑" pitchFamily="34" charset="-122"/>
              </a:rPr>
              <a:t>购物车</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页，可对购物车里的商品进行重新选择。本次交易中止。但是</a:t>
            </a:r>
            <a:r>
              <a:rPr lang="zh-CN" altLang="en-US" sz="1600" dirty="0">
                <a:latin typeface="微软雅黑" pitchFamily="34" charset="-122"/>
                <a:ea typeface="微软雅黑" pitchFamily="34" charset="-122"/>
              </a:rPr>
              <a:t>该商品已经不在购物车里了，该商品已经从购物车里被释放，恢复该商品的库存数量</a:t>
            </a:r>
            <a:r>
              <a:rPr lang="zh-CN" altLang="en-US" sz="1600" dirty="0" smtClean="0">
                <a:latin typeface="微软雅黑" pitchFamily="34" charset="-122"/>
                <a:ea typeface="微软雅黑" pitchFamily="34" charset="-122"/>
              </a:rPr>
              <a:t>，可以</a:t>
            </a:r>
            <a:r>
              <a:rPr lang="zh-CN" altLang="en-US" sz="1600" dirty="0">
                <a:latin typeface="微软雅黑" pitchFamily="34" charset="-122"/>
                <a:ea typeface="微软雅黑" pitchFamily="34" charset="-122"/>
              </a:rPr>
              <a:t>选择购物车里的其他商品</a:t>
            </a:r>
            <a:r>
              <a:rPr lang="zh-CN" altLang="en-US" sz="1600" dirty="0" smtClean="0">
                <a:latin typeface="微软雅黑" pitchFamily="34" charset="-122"/>
                <a:ea typeface="微软雅黑" pitchFamily="34" charset="-122"/>
              </a:rPr>
              <a:t>进行交易。</a:t>
            </a:r>
            <a:r>
              <a:rPr lang="zh-CN" altLang="en-US" sz="1600" dirty="0">
                <a:latin typeface="微软雅黑" pitchFamily="34" charset="-122"/>
                <a:ea typeface="微软雅黑" pitchFamily="34" charset="-122"/>
              </a:rPr>
              <a:t>如果此时购物车里没有其他商品，那么购物车里就是空的</a:t>
            </a:r>
            <a:r>
              <a:rPr lang="zh-CN" altLang="en-US" sz="1600" dirty="0" smtClean="0">
                <a:latin typeface="微软雅黑" pitchFamily="34" charset="-122"/>
                <a:ea typeface="微软雅黑" pitchFamily="34" charset="-122"/>
              </a:rPr>
              <a:t>进入</a:t>
            </a:r>
            <a:r>
              <a:rPr lang="en-US" altLang="zh-CN" sz="1600" dirty="0">
                <a:latin typeface="微软雅黑" pitchFamily="34" charset="-122"/>
                <a:ea typeface="微软雅黑" pitchFamily="34" charset="-122"/>
              </a:rPr>
              <a:t>27.</a:t>
            </a:r>
            <a:r>
              <a:rPr lang="zh-CN" altLang="en-US" sz="1600" dirty="0">
                <a:latin typeface="微软雅黑" pitchFamily="34" charset="-122"/>
                <a:ea typeface="微软雅黑" pitchFamily="34" charset="-122"/>
              </a:rPr>
              <a:t>空的购物</a:t>
            </a:r>
            <a:r>
              <a:rPr lang="zh-CN" altLang="en-US" sz="1600" dirty="0" smtClean="0">
                <a:latin typeface="微软雅黑" pitchFamily="34" charset="-122"/>
                <a:ea typeface="微软雅黑" pitchFamily="34" charset="-122"/>
              </a:rPr>
              <a:t>车页界面。如果还想购买此商品需要将商品重新加入购物车里即重新操作一遍。</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输入与微信绑定的银行卡密码完成交易。</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从而到此完成一次完整的交易。</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58.</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14</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28" name="TextBox 27"/>
          <p:cNvSpPr txBox="1"/>
          <p:nvPr/>
        </p:nvSpPr>
        <p:spPr>
          <a:xfrm>
            <a:off x="29730" y="65436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29" name="TextBox 28"/>
          <p:cNvSpPr txBox="1"/>
          <p:nvPr/>
        </p:nvSpPr>
        <p:spPr>
          <a:xfrm>
            <a:off x="29730" y="2401724"/>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pic>
        <p:nvPicPr>
          <p:cNvPr id="717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8730" y="1340768"/>
            <a:ext cx="1955118"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74384" y="1279927"/>
            <a:ext cx="1800493"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猫爪击官方商城</a:t>
            </a:r>
            <a:endParaRPr lang="zh-CN" altLang="en-US" dirty="0">
              <a:latin typeface="微软雅黑" pitchFamily="34" charset="-122"/>
              <a:ea typeface="微软雅黑" pitchFamily="34" charset="-122"/>
            </a:endParaRPr>
          </a:p>
        </p:txBody>
      </p:sp>
      <p:pic>
        <p:nvPicPr>
          <p:cNvPr id="5122"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7624" y="1649259"/>
            <a:ext cx="1944216" cy="66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5388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1" y="526714"/>
            <a:ext cx="4277807" cy="633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641235" y="61173"/>
            <a:ext cx="1702710" cy="369332"/>
          </a:xfrm>
          <a:prstGeom prst="rect">
            <a:avLst/>
          </a:prstGeom>
          <a:noFill/>
        </p:spPr>
        <p:txBody>
          <a:bodyPr wrap="none" rtlCol="0">
            <a:spAutoFit/>
          </a:bodyPr>
          <a:lstStyle/>
          <a:p>
            <a:r>
              <a:rPr lang="en-US" altLang="zh-CN" dirty="0">
                <a:latin typeface="微软雅黑" pitchFamily="34" charset="-122"/>
                <a:ea typeface="微软雅黑" pitchFamily="34" charset="-122"/>
              </a:rPr>
              <a:t>60.</a:t>
            </a:r>
            <a:r>
              <a:rPr lang="zh-CN" altLang="en-US" dirty="0">
                <a:latin typeface="微软雅黑" pitchFamily="34" charset="-122"/>
                <a:ea typeface="微软雅黑" pitchFamily="34" charset="-122"/>
              </a:rPr>
              <a:t>提交订单</a:t>
            </a:r>
            <a:r>
              <a:rPr lang="en-US" altLang="zh-CN" dirty="0">
                <a:latin typeface="微软雅黑" pitchFamily="34" charset="-122"/>
                <a:ea typeface="微软雅黑" pitchFamily="34" charset="-122"/>
              </a:rPr>
              <a:t>16</a:t>
            </a:r>
            <a:endParaRPr lang="zh-CN" altLang="en-US" dirty="0">
              <a:latin typeface="微软雅黑" pitchFamily="34" charset="-122"/>
              <a:ea typeface="微软雅黑" pitchFamily="34" charset="-122"/>
            </a:endParaRPr>
          </a:p>
        </p:txBody>
      </p:sp>
      <p:sp>
        <p:nvSpPr>
          <p:cNvPr id="38" name="TextBox 37"/>
          <p:cNvSpPr txBox="1"/>
          <p:nvPr/>
        </p:nvSpPr>
        <p:spPr>
          <a:xfrm>
            <a:off x="4374232" y="557193"/>
            <a:ext cx="4608512" cy="359072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本页叫</a:t>
            </a:r>
            <a:r>
              <a:rPr lang="en-US" altLang="zh-CN" sz="1600" dirty="0">
                <a:solidFill>
                  <a:srgbClr val="FF0000"/>
                </a:solidFill>
                <a:latin typeface="微软雅黑" pitchFamily="34" charset="-122"/>
                <a:ea typeface="微软雅黑" pitchFamily="34" charset="-122"/>
              </a:rPr>
              <a:t>60.</a:t>
            </a:r>
            <a:r>
              <a:rPr lang="zh-CN" altLang="en-US" sz="1600" dirty="0">
                <a:solidFill>
                  <a:srgbClr val="FF0000"/>
                </a:solidFill>
                <a:latin typeface="微软雅黑" pitchFamily="34" charset="-122"/>
                <a:ea typeface="微软雅黑" pitchFamily="34" charset="-122"/>
              </a:rPr>
              <a:t>提交订单</a:t>
            </a:r>
            <a:r>
              <a:rPr lang="en-US" altLang="zh-CN" sz="1600" dirty="0">
                <a:solidFill>
                  <a:srgbClr val="FF0000"/>
                </a:solidFill>
                <a:latin typeface="微软雅黑" pitchFamily="34" charset="-122"/>
                <a:ea typeface="微软雅黑" pitchFamily="34" charset="-122"/>
              </a:rPr>
              <a:t>16 </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59.</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15</a:t>
            </a:r>
            <a:r>
              <a:rPr lang="zh-CN" altLang="en-US" sz="1600" dirty="0" smtClean="0">
                <a:latin typeface="微软雅黑" pitchFamily="34" charset="-122"/>
                <a:ea typeface="微软雅黑" pitchFamily="34" charset="-122"/>
              </a:rPr>
              <a:t>页界面点击区域</a:t>
            </a:r>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的支付方式按钮进入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默认的银行卡是微信已经绑定的卡。点击区域</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的“</a:t>
            </a:r>
            <a:r>
              <a:rPr lang="zh-CN" altLang="en-US" sz="1600" dirty="0" smtClean="0">
                <a:latin typeface="宋体"/>
                <a:ea typeface="宋体"/>
              </a:rPr>
              <a:t>＜”</a:t>
            </a:r>
            <a:r>
              <a:rPr lang="zh-CN" altLang="en-US" sz="1600" dirty="0" smtClean="0">
                <a:latin typeface="微软雅黑" pitchFamily="34" charset="-122"/>
                <a:ea typeface="微软雅黑" pitchFamily="34" charset="-122"/>
              </a:rPr>
              <a:t>按钮返回到</a:t>
            </a:r>
            <a:r>
              <a:rPr lang="en-US" altLang="zh-CN" sz="1600" dirty="0" smtClean="0">
                <a:latin typeface="微软雅黑" pitchFamily="34" charset="-122"/>
                <a:ea typeface="微软雅黑" pitchFamily="34" charset="-122"/>
              </a:rPr>
              <a:t>59.</a:t>
            </a:r>
            <a:r>
              <a:rPr lang="zh-CN" altLang="en-US" sz="1600" dirty="0">
                <a:latin typeface="微软雅黑" pitchFamily="34" charset="-122"/>
                <a:ea typeface="微软雅黑" pitchFamily="34" charset="-122"/>
              </a:rPr>
              <a:t>提交订单</a:t>
            </a:r>
            <a:r>
              <a:rPr lang="en-US" altLang="zh-CN" sz="1600" dirty="0" smtClean="0">
                <a:latin typeface="微软雅黑" pitchFamily="34" charset="-122"/>
                <a:ea typeface="微软雅黑" pitchFamily="34" charset="-122"/>
              </a:rPr>
              <a:t>15</a:t>
            </a:r>
            <a:r>
              <a:rPr lang="zh-CN" altLang="en-US" sz="1600" dirty="0" smtClean="0">
                <a:latin typeface="微软雅黑" pitchFamily="34" charset="-122"/>
                <a:ea typeface="微软雅黑" pitchFamily="34" charset="-122"/>
              </a:rPr>
              <a:t>页界面。</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区域</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：已经默认是抚顺银行储蓄卡，点击该卡去往</a:t>
            </a:r>
            <a:r>
              <a:rPr lang="en-US" altLang="zh-CN" sz="1600" dirty="0" smtClean="0">
                <a:latin typeface="微软雅黑" pitchFamily="34" charset="-122"/>
                <a:ea typeface="微软雅黑" pitchFamily="34" charset="-122"/>
              </a:rPr>
              <a:t>59.</a:t>
            </a:r>
            <a:r>
              <a:rPr lang="zh-CN" altLang="en-US" sz="1600" dirty="0">
                <a:latin typeface="微软雅黑" pitchFamily="34" charset="-122"/>
                <a:ea typeface="微软雅黑" pitchFamily="34" charset="-122"/>
              </a:rPr>
              <a:t>提交订单</a:t>
            </a:r>
            <a:r>
              <a:rPr lang="en-US" altLang="zh-CN" sz="1600" dirty="0" smtClean="0">
                <a:latin typeface="微软雅黑" pitchFamily="34" charset="-122"/>
                <a:ea typeface="微软雅黑" pitchFamily="34" charset="-122"/>
              </a:rPr>
              <a:t>15</a:t>
            </a:r>
            <a:r>
              <a:rPr lang="zh-CN" altLang="en-US" sz="1600" dirty="0" smtClean="0">
                <a:latin typeface="微软雅黑" pitchFamily="34" charset="-122"/>
                <a:ea typeface="微软雅黑" pitchFamily="34" charset="-122"/>
              </a:rPr>
              <a:t>页。</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此时如果点击零钱按钮则没有响应，因为零钱不足，所以没有反应。</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60.</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16</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46" name="TextBox 45"/>
          <p:cNvSpPr txBox="1"/>
          <p:nvPr/>
        </p:nvSpPr>
        <p:spPr>
          <a:xfrm>
            <a:off x="-42278" y="602128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pic>
        <p:nvPicPr>
          <p:cNvPr id="5" name="Picture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486" y="548680"/>
            <a:ext cx="4262482" cy="628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1920" y="1435576"/>
            <a:ext cx="2857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511168"/>
            <a:ext cx="4283967" cy="634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758" y="175903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7504" y="3573016"/>
            <a:ext cx="4030166" cy="33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486" y="4653136"/>
            <a:ext cx="4262481" cy="74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6165304"/>
            <a:ext cx="790575" cy="23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872" y="2705774"/>
            <a:ext cx="718497" cy="20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91663" y="65436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42" name="TextBox 41"/>
          <p:cNvSpPr txBox="1"/>
          <p:nvPr/>
        </p:nvSpPr>
        <p:spPr>
          <a:xfrm>
            <a:off x="-114286" y="1148987"/>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43" name="TextBox 42"/>
          <p:cNvSpPr txBox="1"/>
          <p:nvPr/>
        </p:nvSpPr>
        <p:spPr>
          <a:xfrm>
            <a:off x="-114286" y="403315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47" name="TextBox 46"/>
          <p:cNvSpPr txBox="1"/>
          <p:nvPr/>
        </p:nvSpPr>
        <p:spPr>
          <a:xfrm>
            <a:off x="-108520" y="58581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8" name="矩形 7"/>
          <p:cNvSpPr/>
          <p:nvPr/>
        </p:nvSpPr>
        <p:spPr>
          <a:xfrm>
            <a:off x="-13043" y="548679"/>
            <a:ext cx="4297010" cy="6287267"/>
          </a:xfrm>
          <a:prstGeom prst="rect">
            <a:avLst/>
          </a:prstGeom>
          <a:solidFill>
            <a:schemeClr val="tx1">
              <a:lumMod val="65000"/>
              <a:lumOff val="3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481" y="2271923"/>
            <a:ext cx="436245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183443" y="2342202"/>
            <a:ext cx="482401" cy="523220"/>
          </a:xfrm>
          <a:prstGeom prst="rect">
            <a:avLst/>
          </a:prstGeom>
          <a:noFill/>
        </p:spPr>
        <p:txBody>
          <a:bodyPr wrap="squar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9511898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1" y="526714"/>
            <a:ext cx="4277807" cy="633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641235" y="61173"/>
            <a:ext cx="1702710"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61.</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17</a:t>
            </a:r>
            <a:endParaRPr lang="zh-CN" altLang="en-US" dirty="0">
              <a:latin typeface="微软雅黑" pitchFamily="34" charset="-122"/>
              <a:ea typeface="微软雅黑" pitchFamily="34" charset="-122"/>
            </a:endParaRPr>
          </a:p>
        </p:txBody>
      </p:sp>
      <p:sp>
        <p:nvSpPr>
          <p:cNvPr id="38" name="TextBox 37"/>
          <p:cNvSpPr txBox="1"/>
          <p:nvPr/>
        </p:nvSpPr>
        <p:spPr>
          <a:xfrm>
            <a:off x="4374232" y="557193"/>
            <a:ext cx="4608512" cy="2882840"/>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61.</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17</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60.</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16</a:t>
            </a:r>
            <a:r>
              <a:rPr lang="zh-CN" altLang="en-US" sz="1600" dirty="0" smtClean="0">
                <a:latin typeface="微软雅黑" pitchFamily="34" charset="-122"/>
                <a:ea typeface="微软雅黑" pitchFamily="34" charset="-122"/>
              </a:rPr>
              <a:t>页界面点击区域</a:t>
            </a:r>
            <a:r>
              <a:rPr lang="en-US" altLang="zh-CN" sz="1600" dirty="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的使用新卡支付按钮进入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点击区域</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的</a:t>
            </a:r>
            <a:r>
              <a:rPr lang="en-US" altLang="zh-CN" sz="1600" dirty="0" smtClean="0">
                <a:latin typeface="微软雅黑" pitchFamily="34" charset="-122"/>
                <a:ea typeface="微软雅黑" pitchFamily="34" charset="-122"/>
              </a:rPr>
              <a:t>”</a:t>
            </a:r>
            <a:r>
              <a:rPr lang="zh-CN" altLang="en-US" sz="1600" dirty="0" smtClean="0">
                <a:latin typeface="宋体"/>
                <a:ea typeface="宋体"/>
              </a:rPr>
              <a:t>╳</a:t>
            </a:r>
            <a:r>
              <a:rPr lang="en-US" altLang="zh-CN" sz="1600" dirty="0" smtClean="0">
                <a:latin typeface="宋体"/>
                <a:ea typeface="宋体"/>
              </a:rPr>
              <a:t>”</a:t>
            </a:r>
            <a:r>
              <a:rPr lang="zh-CN" altLang="en-US" sz="1600" dirty="0" smtClean="0">
                <a:latin typeface="微软雅黑" pitchFamily="34" charset="-122"/>
                <a:ea typeface="微软雅黑" pitchFamily="34" charset="-122"/>
              </a:rPr>
              <a:t>按钮去往</a:t>
            </a:r>
            <a:r>
              <a:rPr lang="en-US" altLang="zh-CN" sz="1600" dirty="0" smtClean="0">
                <a:latin typeface="微软雅黑" pitchFamily="34" charset="-122"/>
                <a:ea typeface="微软雅黑" pitchFamily="34" charset="-122"/>
              </a:rPr>
              <a:t>62.</a:t>
            </a:r>
            <a:r>
              <a:rPr lang="zh-CN" altLang="en-US" sz="1600" dirty="0">
                <a:latin typeface="微软雅黑" pitchFamily="34" charset="-122"/>
                <a:ea typeface="微软雅黑" pitchFamily="34" charset="-122"/>
              </a:rPr>
              <a:t>我的订单</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页界面。</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61.</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17</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p>
          <a:p>
            <a:pPr>
              <a:lnSpc>
                <a:spcPts val="2000"/>
              </a:lnSpc>
            </a:pPr>
            <a:r>
              <a:rPr lang="zh-CN" altLang="en-US" sz="1600" u="sng" dirty="0" smtClean="0">
                <a:solidFill>
                  <a:srgbClr val="FF0000"/>
                </a:solidFill>
                <a:latin typeface="微软雅黑" pitchFamily="34" charset="-122"/>
                <a:ea typeface="微软雅黑" pitchFamily="34" charset="-122"/>
              </a:rPr>
              <a:t>注意：往下面怎么进行使用新的银行卡就不知道了，请前端代码与后端代码继续完善这里的步骤。</a:t>
            </a:r>
            <a:endParaRPr lang="en-US" altLang="zh-CN" sz="1600" u="sng" dirty="0" smtClean="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46" name="TextBox 45"/>
          <p:cNvSpPr txBox="1"/>
          <p:nvPr/>
        </p:nvSpPr>
        <p:spPr>
          <a:xfrm>
            <a:off x="-42278" y="602128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pic>
        <p:nvPicPr>
          <p:cNvPr id="5" name="Picture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486" y="548680"/>
            <a:ext cx="4262482" cy="628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1920" y="1435576"/>
            <a:ext cx="2857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511168"/>
            <a:ext cx="4283967" cy="634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758" y="175903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7504" y="3573016"/>
            <a:ext cx="4030166" cy="33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486" y="4653136"/>
            <a:ext cx="4262481" cy="74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6165304"/>
            <a:ext cx="790575" cy="23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872" y="2705774"/>
            <a:ext cx="718497" cy="20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91663" y="65436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42" name="TextBox 41"/>
          <p:cNvSpPr txBox="1"/>
          <p:nvPr/>
        </p:nvSpPr>
        <p:spPr>
          <a:xfrm>
            <a:off x="-114286" y="1148987"/>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43" name="TextBox 42"/>
          <p:cNvSpPr txBox="1"/>
          <p:nvPr/>
        </p:nvSpPr>
        <p:spPr>
          <a:xfrm>
            <a:off x="-114286" y="403315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47" name="TextBox 46"/>
          <p:cNvSpPr txBox="1"/>
          <p:nvPr/>
        </p:nvSpPr>
        <p:spPr>
          <a:xfrm>
            <a:off x="-108520" y="58581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8" name="矩形 7"/>
          <p:cNvSpPr/>
          <p:nvPr/>
        </p:nvSpPr>
        <p:spPr>
          <a:xfrm>
            <a:off x="-13043" y="548679"/>
            <a:ext cx="4297010" cy="6287267"/>
          </a:xfrm>
          <a:prstGeom prst="rect">
            <a:avLst/>
          </a:prstGeom>
          <a:solidFill>
            <a:schemeClr val="tx1">
              <a:lumMod val="65000"/>
              <a:lumOff val="3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279" y="2271923"/>
            <a:ext cx="4326247"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183443" y="2342202"/>
            <a:ext cx="482401" cy="523220"/>
          </a:xfrm>
          <a:prstGeom prst="rect">
            <a:avLst/>
          </a:prstGeom>
          <a:noFill/>
        </p:spPr>
        <p:txBody>
          <a:bodyPr wrap="squar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pic>
        <p:nvPicPr>
          <p:cNvPr id="9" name="Picture 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6513" y="533576"/>
            <a:ext cx="4320479" cy="632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TextBox 54"/>
          <p:cNvSpPr txBox="1"/>
          <p:nvPr/>
        </p:nvSpPr>
        <p:spPr>
          <a:xfrm>
            <a:off x="-108520" y="65436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2665023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32" y="476672"/>
            <a:ext cx="399593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1" y="526714"/>
            <a:ext cx="4277807" cy="633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62.</a:t>
            </a:r>
            <a:r>
              <a:rPr lang="zh-CN" altLang="en-US" dirty="0" smtClean="0">
                <a:latin typeface="微软雅黑" pitchFamily="34" charset="-122"/>
                <a:ea typeface="微软雅黑" pitchFamily="34" charset="-122"/>
              </a:rPr>
              <a:t>我的订单</a:t>
            </a:r>
            <a:r>
              <a:rPr lang="en-US" altLang="zh-CN" dirty="0" smtClean="0">
                <a:latin typeface="微软雅黑" pitchFamily="34" charset="-122"/>
                <a:ea typeface="微软雅黑" pitchFamily="34" charset="-122"/>
              </a:rPr>
              <a:t>1</a:t>
            </a:r>
            <a:endParaRPr lang="zh-CN" altLang="en-US" dirty="0">
              <a:latin typeface="微软雅黑" pitchFamily="34" charset="-122"/>
              <a:ea typeface="微软雅黑" pitchFamily="34" charset="-122"/>
            </a:endParaRPr>
          </a:p>
        </p:txBody>
      </p:sp>
      <p:sp>
        <p:nvSpPr>
          <p:cNvPr id="38" name="TextBox 37"/>
          <p:cNvSpPr txBox="1"/>
          <p:nvPr/>
        </p:nvSpPr>
        <p:spPr>
          <a:xfrm>
            <a:off x="4374232" y="557193"/>
            <a:ext cx="4608512" cy="3375283"/>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62.</a:t>
            </a:r>
            <a:r>
              <a:rPr lang="zh-CN" altLang="en-US" sz="1600" dirty="0" smtClean="0">
                <a:solidFill>
                  <a:srgbClr val="FF0000"/>
                </a:solidFill>
                <a:latin typeface="微软雅黑" pitchFamily="34" charset="-122"/>
                <a:ea typeface="微软雅黑" pitchFamily="34" charset="-122"/>
              </a:rPr>
              <a:t>我的订单</a:t>
            </a:r>
            <a:r>
              <a:rPr lang="en-US" altLang="zh-CN" sz="1600" dirty="0" smtClean="0">
                <a:solidFill>
                  <a:srgbClr val="FF0000"/>
                </a:solidFill>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61.</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17</a:t>
            </a:r>
            <a:r>
              <a:rPr lang="zh-CN" altLang="en-US" sz="1600" dirty="0" smtClean="0">
                <a:latin typeface="微软雅黑" pitchFamily="34" charset="-122"/>
                <a:ea typeface="微软雅黑" pitchFamily="34" charset="-122"/>
              </a:rPr>
              <a:t>页界面</a:t>
            </a:r>
            <a:r>
              <a:rPr lang="zh-CN" altLang="en-US" sz="1600" dirty="0">
                <a:latin typeface="微软雅黑" pitchFamily="34" charset="-122"/>
                <a:ea typeface="微软雅黑" pitchFamily="34" charset="-122"/>
              </a:rPr>
              <a:t>点击点击</a:t>
            </a:r>
            <a:r>
              <a:rPr lang="zh-CN" altLang="en-US" sz="1600" dirty="0">
                <a:latin typeface="宋体"/>
              </a:rPr>
              <a:t>╳</a:t>
            </a:r>
            <a:r>
              <a:rPr lang="zh-CN" altLang="en-US" sz="1600" dirty="0" smtClean="0">
                <a:latin typeface="微软雅黑" pitchFamily="34" charset="-122"/>
                <a:ea typeface="微软雅黑" pitchFamily="34" charset="-122"/>
              </a:rPr>
              <a:t>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。在提交订单页面没有付款的商品就进入了我的订单页。</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：点击</a:t>
            </a:r>
            <a:r>
              <a:rPr lang="zh-CN" altLang="en-US" sz="1600" dirty="0">
                <a:latin typeface="微软雅黑" pitchFamily="34" charset="-122"/>
                <a:ea typeface="微软雅黑" pitchFamily="34" charset="-122"/>
              </a:rPr>
              <a:t>“</a:t>
            </a:r>
            <a:r>
              <a:rPr lang="zh-CN" altLang="en-US" sz="1600" dirty="0">
                <a:latin typeface="宋体"/>
              </a:rPr>
              <a:t>＜” </a:t>
            </a:r>
            <a:r>
              <a:rPr lang="zh-CN" altLang="en-US" sz="1600" dirty="0" smtClean="0">
                <a:latin typeface="微软雅黑" pitchFamily="34" charset="-122"/>
                <a:ea typeface="微软雅黑" pitchFamily="34" charset="-122"/>
              </a:rPr>
              <a:t>按钮跳转到</a:t>
            </a:r>
            <a:r>
              <a:rPr lang="en-US" altLang="zh-CN" sz="1600" dirty="0">
                <a:latin typeface="微软雅黑" pitchFamily="34" charset="-122"/>
                <a:ea typeface="微软雅黑" pitchFamily="34" charset="-122"/>
              </a:rPr>
              <a:t>38.</a:t>
            </a:r>
            <a:r>
              <a:rPr lang="zh-CN" altLang="en-US" sz="1600" dirty="0">
                <a:latin typeface="微软雅黑" pitchFamily="34" charset="-122"/>
                <a:ea typeface="微软雅黑" pitchFamily="34" charset="-122"/>
              </a:rPr>
              <a:t>用户</a:t>
            </a:r>
            <a:r>
              <a:rPr lang="zh-CN" altLang="en-US" sz="1600" dirty="0" smtClean="0">
                <a:latin typeface="微软雅黑" pitchFamily="34" charset="-122"/>
                <a:ea typeface="微软雅黑" pitchFamily="34" charset="-122"/>
              </a:rPr>
              <a:t>中心页界面。</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ts val="2000"/>
              </a:lnSpc>
            </a:pPr>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：点击“全部”按钮跳转到</a:t>
            </a:r>
            <a:r>
              <a:rPr lang="en-US" altLang="zh-CN" sz="1600" dirty="0" smtClean="0">
                <a:solidFill>
                  <a:srgbClr val="FF0000"/>
                </a:solidFill>
                <a:latin typeface="微软雅黑" pitchFamily="34" charset="-122"/>
                <a:ea typeface="微软雅黑" pitchFamily="34" charset="-122"/>
              </a:rPr>
              <a:t>63</a:t>
            </a:r>
            <a:r>
              <a:rPr lang="en-US" altLang="zh-CN" sz="1600" dirty="0">
                <a:solidFill>
                  <a:srgbClr val="FF0000"/>
                </a:solidFill>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我的订单</a:t>
            </a:r>
            <a:r>
              <a:rPr lang="en-US" altLang="zh-CN" sz="1600" dirty="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 页面。   </a:t>
            </a:r>
            <a:endParaRPr lang="en-US" altLang="zh-CN" sz="1600" dirty="0" smtClean="0">
              <a:latin typeface="微软雅黑" pitchFamily="34" charset="-122"/>
              <a:ea typeface="微软雅黑" pitchFamily="34" charset="-122"/>
            </a:endParaRPr>
          </a:p>
          <a:p>
            <a:pPr>
              <a:lnSpc>
                <a:spcPts val="2000"/>
              </a:lnSpc>
            </a:pPr>
            <a:r>
              <a:rPr lang="en-US" altLang="zh-CN" sz="1600" dirty="0" smtClean="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62.</a:t>
            </a:r>
            <a:r>
              <a:rPr lang="zh-CN" altLang="en-US" sz="1600" dirty="0" smtClean="0">
                <a:solidFill>
                  <a:srgbClr val="FF0000"/>
                </a:solidFill>
                <a:latin typeface="微软雅黑" pitchFamily="34" charset="-122"/>
                <a:ea typeface="微软雅黑" pitchFamily="34" charset="-122"/>
              </a:rPr>
              <a:t>我的订单</a:t>
            </a:r>
            <a:r>
              <a:rPr lang="en-US" altLang="zh-CN" sz="1600" dirty="0" smtClean="0">
                <a:solidFill>
                  <a:srgbClr val="FF0000"/>
                </a:solidFill>
                <a:latin typeface="微软雅黑" pitchFamily="34" charset="-122"/>
                <a:ea typeface="微软雅黑" pitchFamily="34" charset="-122"/>
              </a:rPr>
              <a:t>1</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46" name="TextBox 45"/>
          <p:cNvSpPr txBox="1"/>
          <p:nvPr/>
        </p:nvSpPr>
        <p:spPr>
          <a:xfrm>
            <a:off x="-42278" y="602128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pic>
        <p:nvPicPr>
          <p:cNvPr id="5" name="Picture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486" y="548680"/>
            <a:ext cx="4262482" cy="628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1920" y="1435576"/>
            <a:ext cx="2857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511168"/>
            <a:ext cx="4283967" cy="634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758" y="175903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7504" y="3573016"/>
            <a:ext cx="4030166" cy="33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486" y="4653136"/>
            <a:ext cx="4262481" cy="74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6165304"/>
            <a:ext cx="790575" cy="23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872" y="2705774"/>
            <a:ext cx="718497" cy="20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91663" y="65436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42" name="TextBox 41"/>
          <p:cNvSpPr txBox="1"/>
          <p:nvPr/>
        </p:nvSpPr>
        <p:spPr>
          <a:xfrm>
            <a:off x="-114286" y="1148987"/>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43" name="TextBox 42"/>
          <p:cNvSpPr txBox="1"/>
          <p:nvPr/>
        </p:nvSpPr>
        <p:spPr>
          <a:xfrm>
            <a:off x="-114286" y="403315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47" name="TextBox 46"/>
          <p:cNvSpPr txBox="1"/>
          <p:nvPr/>
        </p:nvSpPr>
        <p:spPr>
          <a:xfrm>
            <a:off x="-108520" y="58581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8" name="矩形 7"/>
          <p:cNvSpPr/>
          <p:nvPr/>
        </p:nvSpPr>
        <p:spPr>
          <a:xfrm>
            <a:off x="-13043" y="548679"/>
            <a:ext cx="4297010" cy="6287267"/>
          </a:xfrm>
          <a:prstGeom prst="rect">
            <a:avLst/>
          </a:prstGeom>
          <a:solidFill>
            <a:schemeClr val="tx1">
              <a:lumMod val="65000"/>
              <a:lumOff val="3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240" y="2271923"/>
            <a:ext cx="4192728"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496" y="533576"/>
            <a:ext cx="4248472" cy="632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33" y="476672"/>
            <a:ext cx="4288500" cy="635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7910" y="1700808"/>
            <a:ext cx="4029760" cy="61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14009" y="2434981"/>
            <a:ext cx="59055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7504" y="2996952"/>
            <a:ext cx="4150387"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564261" y="5401816"/>
            <a:ext cx="63573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60" name="TextBox 59"/>
          <p:cNvSpPr txBox="1"/>
          <p:nvPr/>
        </p:nvSpPr>
        <p:spPr>
          <a:xfrm>
            <a:off x="-108520" y="96156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61" name="TextBox 60"/>
          <p:cNvSpPr txBox="1"/>
          <p:nvPr/>
        </p:nvSpPr>
        <p:spPr>
          <a:xfrm>
            <a:off x="29730" y="44899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53" name="TextBox 52"/>
          <p:cNvSpPr txBox="1"/>
          <p:nvPr/>
        </p:nvSpPr>
        <p:spPr>
          <a:xfrm>
            <a:off x="-86865" y="2342202"/>
            <a:ext cx="482401" cy="523220"/>
          </a:xfrm>
          <a:prstGeom prst="rect">
            <a:avLst/>
          </a:prstGeom>
          <a:noFill/>
        </p:spPr>
        <p:txBody>
          <a:bodyPr wrap="squar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7662152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32" y="476672"/>
            <a:ext cx="399593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1" y="526714"/>
            <a:ext cx="4277807" cy="633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63.</a:t>
            </a:r>
            <a:r>
              <a:rPr lang="zh-CN" altLang="en-US" dirty="0" smtClean="0">
                <a:latin typeface="微软雅黑" pitchFamily="34" charset="-122"/>
                <a:ea typeface="微软雅黑" pitchFamily="34" charset="-122"/>
              </a:rPr>
              <a:t>我的订单</a:t>
            </a:r>
            <a:r>
              <a:rPr lang="en-US" altLang="zh-CN" dirty="0" smtClean="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sp>
        <p:nvSpPr>
          <p:cNvPr id="38" name="TextBox 37"/>
          <p:cNvSpPr txBox="1"/>
          <p:nvPr/>
        </p:nvSpPr>
        <p:spPr>
          <a:xfrm>
            <a:off x="4374232" y="557193"/>
            <a:ext cx="4608512" cy="2872581"/>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63.</a:t>
            </a:r>
            <a:r>
              <a:rPr lang="zh-CN" altLang="en-US" sz="1600" dirty="0" smtClean="0">
                <a:solidFill>
                  <a:srgbClr val="FF0000"/>
                </a:solidFill>
                <a:latin typeface="微软雅黑" pitchFamily="34" charset="-122"/>
                <a:ea typeface="微软雅黑" pitchFamily="34" charset="-122"/>
              </a:rPr>
              <a:t>我的订单</a:t>
            </a:r>
            <a:r>
              <a:rPr lang="en-US" altLang="zh-CN" sz="1600" dirty="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62.</a:t>
            </a:r>
            <a:r>
              <a:rPr lang="zh-CN" altLang="en-US" sz="1600" dirty="0" smtClean="0">
                <a:latin typeface="微软雅黑" pitchFamily="34" charset="-122"/>
                <a:ea typeface="微软雅黑" pitchFamily="34" charset="-122"/>
              </a:rPr>
              <a:t>我的订单</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页界面</a:t>
            </a:r>
            <a:r>
              <a:rPr lang="zh-CN" altLang="en-US" sz="1600" dirty="0">
                <a:latin typeface="微软雅黑" pitchFamily="34" charset="-122"/>
                <a:ea typeface="微软雅黑" pitchFamily="34" charset="-122"/>
              </a:rPr>
              <a:t>点击</a:t>
            </a:r>
            <a:r>
              <a:rPr lang="zh-CN" altLang="en-US" sz="1600" dirty="0" smtClean="0">
                <a:latin typeface="微软雅黑" pitchFamily="34" charset="-122"/>
                <a:ea typeface="微软雅黑" pitchFamily="34" charset="-122"/>
              </a:rPr>
              <a:t>点击区域</a:t>
            </a:r>
            <a:r>
              <a:rPr lang="en-US" altLang="zh-CN" sz="1600" dirty="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的“全部”按钮进入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：点击</a:t>
            </a:r>
            <a:r>
              <a:rPr lang="zh-CN" altLang="en-US" sz="1600" dirty="0">
                <a:latin typeface="微软雅黑" pitchFamily="34" charset="-122"/>
                <a:ea typeface="微软雅黑" pitchFamily="34" charset="-122"/>
              </a:rPr>
              <a:t>“</a:t>
            </a:r>
            <a:r>
              <a:rPr lang="zh-CN" altLang="en-US" sz="1600" dirty="0">
                <a:latin typeface="宋体"/>
              </a:rPr>
              <a:t>＜” </a:t>
            </a:r>
            <a:r>
              <a:rPr lang="zh-CN" altLang="en-US" sz="1600" dirty="0" smtClean="0">
                <a:latin typeface="微软雅黑" pitchFamily="34" charset="-122"/>
                <a:ea typeface="微软雅黑" pitchFamily="34" charset="-122"/>
              </a:rPr>
              <a:t>按钮跳转到</a:t>
            </a:r>
            <a:r>
              <a:rPr lang="en-US" altLang="zh-CN" sz="1600" dirty="0">
                <a:latin typeface="微软雅黑" pitchFamily="34" charset="-122"/>
                <a:ea typeface="微软雅黑" pitchFamily="34" charset="-122"/>
              </a:rPr>
              <a:t>38.</a:t>
            </a:r>
            <a:r>
              <a:rPr lang="zh-CN" altLang="en-US" sz="1600" dirty="0">
                <a:latin typeface="微软雅黑" pitchFamily="34" charset="-122"/>
                <a:ea typeface="微软雅黑" pitchFamily="34" charset="-122"/>
              </a:rPr>
              <a:t>用户</a:t>
            </a:r>
            <a:r>
              <a:rPr lang="zh-CN" altLang="en-US" sz="1600" dirty="0" smtClean="0">
                <a:latin typeface="微软雅黑" pitchFamily="34" charset="-122"/>
                <a:ea typeface="微软雅黑" pitchFamily="34" charset="-122"/>
              </a:rPr>
              <a:t>中心页界面。</a:t>
            </a:r>
            <a:endParaRPr lang="en-US" altLang="zh-CN" sz="1600" dirty="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a:lnSpc>
                <a:spcPts val="2000"/>
              </a:lnSpc>
            </a:pPr>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：点击“全部”按钮     </a:t>
            </a:r>
            <a:endParaRPr lang="en-US" altLang="zh-CN" sz="1600" dirty="0" smtClean="0">
              <a:latin typeface="微软雅黑" pitchFamily="34" charset="-122"/>
              <a:ea typeface="微软雅黑" pitchFamily="34" charset="-122"/>
            </a:endParaRPr>
          </a:p>
          <a:p>
            <a:pPr>
              <a:lnSpc>
                <a:spcPts val="2000"/>
              </a:lnSpc>
            </a:pPr>
            <a:r>
              <a:rPr lang="en-US" altLang="zh-CN" sz="1600" dirty="0" smtClean="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63.</a:t>
            </a:r>
            <a:r>
              <a:rPr lang="zh-CN" altLang="en-US" sz="1600" dirty="0" smtClean="0">
                <a:solidFill>
                  <a:srgbClr val="FF0000"/>
                </a:solidFill>
                <a:latin typeface="微软雅黑" pitchFamily="34" charset="-122"/>
                <a:ea typeface="微软雅黑" pitchFamily="34" charset="-122"/>
              </a:rPr>
              <a:t>我的订单</a:t>
            </a:r>
            <a:r>
              <a:rPr lang="en-US" altLang="zh-CN" sz="1600" dirty="0" smtClean="0">
                <a:solidFill>
                  <a:srgbClr val="FF0000"/>
                </a:solidFill>
                <a:latin typeface="微软雅黑" pitchFamily="34" charset="-122"/>
                <a:ea typeface="微软雅黑" pitchFamily="34" charset="-122"/>
              </a:rPr>
              <a:t>2.</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46" name="TextBox 45"/>
          <p:cNvSpPr txBox="1"/>
          <p:nvPr/>
        </p:nvSpPr>
        <p:spPr>
          <a:xfrm>
            <a:off x="-42278" y="602128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pic>
        <p:nvPicPr>
          <p:cNvPr id="5" name="Picture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486" y="548680"/>
            <a:ext cx="4262482" cy="628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1920" y="1435576"/>
            <a:ext cx="2857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511168"/>
            <a:ext cx="4283967" cy="634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758" y="175903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7504" y="3573016"/>
            <a:ext cx="4030166" cy="33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486" y="4653136"/>
            <a:ext cx="4262481" cy="74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6165304"/>
            <a:ext cx="790575" cy="23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872" y="2705774"/>
            <a:ext cx="718497" cy="20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91663" y="65436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42" name="TextBox 41"/>
          <p:cNvSpPr txBox="1"/>
          <p:nvPr/>
        </p:nvSpPr>
        <p:spPr>
          <a:xfrm>
            <a:off x="-114286" y="1148987"/>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43" name="TextBox 42"/>
          <p:cNvSpPr txBox="1"/>
          <p:nvPr/>
        </p:nvSpPr>
        <p:spPr>
          <a:xfrm>
            <a:off x="-114286" y="403315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47" name="TextBox 46"/>
          <p:cNvSpPr txBox="1"/>
          <p:nvPr/>
        </p:nvSpPr>
        <p:spPr>
          <a:xfrm>
            <a:off x="-108520" y="585810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8" name="矩形 7"/>
          <p:cNvSpPr/>
          <p:nvPr/>
        </p:nvSpPr>
        <p:spPr>
          <a:xfrm>
            <a:off x="-13043" y="548679"/>
            <a:ext cx="4297010" cy="6287267"/>
          </a:xfrm>
          <a:prstGeom prst="rect">
            <a:avLst/>
          </a:prstGeom>
          <a:solidFill>
            <a:schemeClr val="tx1">
              <a:lumMod val="65000"/>
              <a:lumOff val="3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240" y="2271923"/>
            <a:ext cx="4192728"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496" y="533576"/>
            <a:ext cx="4248472" cy="632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33" y="476672"/>
            <a:ext cx="4288500" cy="635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7910" y="1700808"/>
            <a:ext cx="4029760" cy="61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14009" y="2434981"/>
            <a:ext cx="59055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7504" y="2996952"/>
            <a:ext cx="4150387"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564261" y="5401816"/>
            <a:ext cx="63573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108520" y="548680"/>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60" name="TextBox 59"/>
          <p:cNvSpPr txBox="1"/>
          <p:nvPr/>
        </p:nvSpPr>
        <p:spPr>
          <a:xfrm>
            <a:off x="-108520" y="961564"/>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61" name="TextBox 60"/>
          <p:cNvSpPr txBox="1"/>
          <p:nvPr/>
        </p:nvSpPr>
        <p:spPr>
          <a:xfrm>
            <a:off x="29730" y="44899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53" name="TextBox 52"/>
          <p:cNvSpPr txBox="1"/>
          <p:nvPr/>
        </p:nvSpPr>
        <p:spPr>
          <a:xfrm>
            <a:off x="-86865" y="2342202"/>
            <a:ext cx="482401" cy="523220"/>
          </a:xfrm>
          <a:prstGeom prst="rect">
            <a:avLst/>
          </a:prstGeom>
          <a:noFill/>
        </p:spPr>
        <p:txBody>
          <a:bodyPr wrap="squar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pic>
        <p:nvPicPr>
          <p:cNvPr id="10" name="Picture 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40625" y="1071900"/>
            <a:ext cx="4476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8073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76672"/>
            <a:ext cx="9144000" cy="6381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424847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47407"/>
            <a:ext cx="8191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04" y="2492896"/>
            <a:ext cx="7048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64654" y="2996952"/>
            <a:ext cx="704850" cy="3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4389" y="3023374"/>
            <a:ext cx="748923" cy="261610"/>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教学系列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62790" y="4725143"/>
            <a:ext cx="704850"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0" y="1196752"/>
            <a:ext cx="9525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179512" y="1295182"/>
            <a:ext cx="723275"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女士系列</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3648" y="1295182"/>
            <a:ext cx="921047" cy="16606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259632" y="2996952"/>
            <a:ext cx="992579" cy="253916"/>
          </a:xfrm>
          <a:prstGeom prst="rect">
            <a:avLst/>
          </a:prstGeom>
          <a:noFill/>
        </p:spPr>
        <p:txBody>
          <a:bodyPr wrap="none" rtlCol="0">
            <a:spAutoFit/>
          </a:bodyPr>
          <a:lstStyle/>
          <a:p>
            <a:r>
              <a:rPr lang="zh-CN" altLang="en-US" sz="1050" b="1" dirty="0" smtClean="0">
                <a:solidFill>
                  <a:schemeClr val="tx1">
                    <a:lumMod val="75000"/>
                    <a:lumOff val="25000"/>
                  </a:schemeClr>
                </a:solidFill>
                <a:latin typeface="微软雅黑" pitchFamily="34" charset="-122"/>
                <a:ea typeface="微软雅黑" pitchFamily="34" charset="-122"/>
              </a:rPr>
              <a:t>猫爪击女士用</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84" y="548680"/>
            <a:ext cx="4220684" cy="630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1174490"/>
            <a:ext cx="4104456" cy="27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00" y="1844824"/>
            <a:ext cx="2087131" cy="1517977"/>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9853" y="3449424"/>
            <a:ext cx="2159566" cy="761747"/>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高级猫爪击女士用便携式家庭式</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zh-CN" altLang="en-US" sz="1100" dirty="0" smtClean="0">
                <a:solidFill>
                  <a:schemeClr val="tx1">
                    <a:lumMod val="75000"/>
                    <a:lumOff val="25000"/>
                  </a:schemeClr>
                </a:solidFill>
                <a:latin typeface="微软雅黑" pitchFamily="34" charset="-122"/>
                <a:ea typeface="微软雅黑" pitchFamily="34" charset="-122"/>
              </a:rPr>
              <a:t>亚克力制作减肥效果显著</a:t>
            </a:r>
            <a:endParaRPr lang="en-US" altLang="zh-CN" sz="1100" dirty="0" smtClean="0">
              <a:solidFill>
                <a:schemeClr val="tx1">
                  <a:lumMod val="75000"/>
                  <a:lumOff val="25000"/>
                </a:schemeClr>
              </a:solidFill>
              <a:latin typeface="微软雅黑" pitchFamily="34" charset="-122"/>
              <a:ea typeface="微软雅黑" pitchFamily="34" charset="-122"/>
            </a:endParaRPr>
          </a:p>
          <a:p>
            <a:r>
              <a:rPr lang="en-US" altLang="zh-CN" sz="1100" dirty="0">
                <a:solidFill>
                  <a:schemeClr val="tx1">
                    <a:lumMod val="75000"/>
                    <a:lumOff val="25000"/>
                  </a:schemeClr>
                </a:solidFill>
                <a:latin typeface="微软雅黑" pitchFamily="34" charset="-122"/>
                <a:ea typeface="微软雅黑" pitchFamily="34" charset="-122"/>
              </a:rPr>
              <a:t>¥230.00</a:t>
            </a:r>
            <a:endParaRPr lang="en-US" altLang="zh-CN" sz="1100" dirty="0" smtClean="0">
              <a:solidFill>
                <a:schemeClr val="tx1">
                  <a:lumMod val="75000"/>
                  <a:lumOff val="25000"/>
                </a:schemeClr>
              </a:solidFill>
              <a:latin typeface="微软雅黑" pitchFamily="34" charset="-122"/>
              <a:ea typeface="微软雅黑" pitchFamily="34" charset="-122"/>
            </a:endParaRPr>
          </a:p>
          <a:p>
            <a:endParaRPr lang="zh-CN" altLang="en-US" sz="1050" b="1" dirty="0">
              <a:solidFill>
                <a:schemeClr val="tx1">
                  <a:lumMod val="75000"/>
                  <a:lumOff val="25000"/>
                </a:schemeClr>
              </a:solidFill>
              <a:latin typeface="微软雅黑" pitchFamily="34" charset="-122"/>
              <a:ea typeface="微软雅黑" pitchFamily="34" charset="-122"/>
            </a:endParaRPr>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27676" y="6195645"/>
            <a:ext cx="1172116" cy="261610"/>
          </a:xfrm>
          <a:prstGeom prst="rect">
            <a:avLst/>
          </a:prstGeom>
          <a:noFill/>
        </p:spPr>
        <p:txBody>
          <a:bodyPr wrap="none" rtlCol="0">
            <a:spAutoFit/>
          </a:bodyPr>
          <a:lstStyle/>
          <a:p>
            <a:r>
              <a:rPr lang="zh-CN" altLang="en-US" sz="1100" dirty="0" smtClean="0">
                <a:solidFill>
                  <a:schemeClr val="tx1">
                    <a:lumMod val="75000"/>
                    <a:lumOff val="25000"/>
                  </a:schemeClr>
                </a:solidFill>
                <a:latin typeface="微软雅黑" pitchFamily="34" charset="-122"/>
                <a:ea typeface="微软雅黑" pitchFamily="34" charset="-122"/>
              </a:rPr>
              <a:t>没有更多商品了</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484428"/>
            <a:ext cx="4283966" cy="63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740183" y="4437320"/>
            <a:ext cx="1003801" cy="338554"/>
          </a:xfrm>
          <a:prstGeom prst="rect">
            <a:avLst/>
          </a:prstGeom>
          <a:noFill/>
        </p:spPr>
        <p:txBody>
          <a:bodyPr wrap="none" rtlCol="0">
            <a:spAutoFit/>
          </a:bodyPr>
          <a:lstStyle/>
          <a:p>
            <a:r>
              <a:rPr lang="en-US" altLang="zh-CN" sz="1600" b="1" dirty="0" smtClean="0">
                <a:solidFill>
                  <a:schemeClr val="tx1">
                    <a:lumMod val="75000"/>
                    <a:lumOff val="25000"/>
                  </a:schemeClr>
                </a:solidFill>
                <a:latin typeface="微软雅黑" pitchFamily="34" charset="-122"/>
                <a:ea typeface="微软雅黑" pitchFamily="34" charset="-122"/>
              </a:rPr>
              <a:t>¥230.00</a:t>
            </a:r>
            <a:endParaRPr lang="zh-CN" altLang="en-US" sz="1050" b="1" dirty="0">
              <a:solidFill>
                <a:schemeClr val="tx1">
                  <a:lumMod val="75000"/>
                  <a:lumOff val="25000"/>
                </a:schemeClr>
              </a:solidFill>
              <a:latin typeface="微软雅黑" pitchFamily="34" charset="-122"/>
              <a:ea typeface="微软雅黑" pitchFamily="34" charset="-122"/>
            </a:endParaRPr>
          </a:p>
        </p:txBody>
      </p:sp>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536" y="4941168"/>
            <a:ext cx="3240360" cy="4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6029" y="4941168"/>
            <a:ext cx="3015410"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itchFamily="34" charset="-122"/>
                <a:ea typeface="微软雅黑" pitchFamily="34" charset="-122"/>
              </a:rPr>
              <a:t>七只碗高级猫爪击女士用便携式家庭式亚克力制作减肥效果显著</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3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04" y="5740871"/>
            <a:ext cx="3600586"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476671"/>
            <a:ext cx="4283968" cy="638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5" y="1052736"/>
            <a:ext cx="4248473" cy="266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632" y="1065755"/>
            <a:ext cx="1484352" cy="2661596"/>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025665"/>
            <a:ext cx="4267886" cy="2690407"/>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4389" y="3394441"/>
            <a:ext cx="952502" cy="8717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5690" y="3701455"/>
            <a:ext cx="927350" cy="34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1475656" y="37742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475656" y="4062264"/>
            <a:ext cx="32573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10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2"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9512" y="4854352"/>
            <a:ext cx="415498"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型号</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2053"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83568" y="5157192"/>
            <a:ext cx="530915" cy="230832"/>
          </a:xfrm>
          <a:prstGeom prst="rect">
            <a:avLst/>
          </a:prstGeom>
          <a:noFill/>
        </p:spPr>
        <p:txBody>
          <a:bodyPr wrap="none" rtlCol="0">
            <a:spAutoFit/>
          </a:bodyPr>
          <a:lstStyle/>
          <a:p>
            <a:r>
              <a:rPr lang="zh-CN" altLang="en-US" sz="900" b="1" dirty="0" smtClean="0">
                <a:solidFill>
                  <a:schemeClr val="tx1">
                    <a:lumMod val="75000"/>
                    <a:lumOff val="25000"/>
                  </a:schemeClr>
                </a:solidFill>
                <a:latin typeface="微软雅黑" pitchFamily="34" charset="-122"/>
                <a:ea typeface="微软雅黑" pitchFamily="34" charset="-122"/>
              </a:rPr>
              <a:t>男士用</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9"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794" y="512020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804" y="5157192"/>
            <a:ext cx="36004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122499" y="5145448"/>
            <a:ext cx="530915" cy="230832"/>
          </a:xfrm>
          <a:prstGeom prst="rect">
            <a:avLst/>
          </a:prstGeom>
          <a:noFill/>
        </p:spPr>
        <p:txBody>
          <a:bodyPr wrap="none" rtlCol="0">
            <a:spAutoFit/>
          </a:bodyPr>
          <a:lstStyle/>
          <a:p>
            <a:r>
              <a:rPr lang="zh-CN" altLang="en-US" sz="900" b="1" dirty="0" smtClean="0">
                <a:solidFill>
                  <a:schemeClr val="bg1"/>
                </a:solidFill>
                <a:latin typeface="微软雅黑" pitchFamily="34" charset="-122"/>
                <a:ea typeface="微软雅黑" pitchFamily="34" charset="-122"/>
              </a:rPr>
              <a:t>女士用</a:t>
            </a:r>
            <a:endParaRPr lang="zh-CN" altLang="en-US" sz="900" b="1" dirty="0">
              <a:solidFill>
                <a:schemeClr val="bg1"/>
              </a:solidFill>
              <a:latin typeface="微软雅黑" pitchFamily="34" charset="-122"/>
              <a:ea typeface="微软雅黑" pitchFamily="34" charset="-122"/>
            </a:endParaRPr>
          </a:p>
        </p:txBody>
      </p:sp>
      <p:sp>
        <p:nvSpPr>
          <p:cNvPr id="51" name="TextBox 50"/>
          <p:cNvSpPr txBox="1"/>
          <p:nvPr/>
        </p:nvSpPr>
        <p:spPr>
          <a:xfrm>
            <a:off x="1475656" y="3918248"/>
            <a:ext cx="530915" cy="230832"/>
          </a:xfrm>
          <a:prstGeom prst="rect">
            <a:avLst/>
          </a:prstGeom>
          <a:noFill/>
        </p:spPr>
        <p:txBody>
          <a:bodyPr wrap="none" rtlCol="0">
            <a:spAutoFit/>
          </a:bodyPr>
          <a:lstStyle/>
          <a:p>
            <a:r>
              <a:rPr lang="zh-CN" altLang="en-US" sz="900" b="1" dirty="0" smtClean="0">
                <a:latin typeface="微软雅黑" pitchFamily="34" charset="-122"/>
                <a:ea typeface="微软雅黑" pitchFamily="34" charset="-122"/>
              </a:rPr>
              <a:t>女士用</a:t>
            </a:r>
            <a:endParaRPr lang="zh-CN" altLang="en-US" sz="900" b="1"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452" y="464246"/>
            <a:ext cx="4264515" cy="639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72" y="3171825"/>
            <a:ext cx="2689752"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2105851" y="3068960"/>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6146"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476672"/>
            <a:ext cx="4267887" cy="638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490378"/>
            <a:ext cx="4267887" cy="633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52" y="493776"/>
            <a:ext cx="4264516" cy="636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452" y="502142"/>
            <a:ext cx="4248433" cy="631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95" y="464299"/>
            <a:ext cx="4232389" cy="6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20" y="446356"/>
            <a:ext cx="4267884" cy="63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1483" y="1948420"/>
            <a:ext cx="65722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1547664" y="1916832"/>
            <a:ext cx="570990" cy="230832"/>
          </a:xfrm>
          <a:prstGeom prst="rect">
            <a:avLst/>
          </a:prstGeom>
          <a:noFill/>
        </p:spPr>
        <p:txBody>
          <a:bodyPr wrap="none" rtlCol="0">
            <a:spAutoFit/>
          </a:bodyPr>
          <a:lstStyle/>
          <a:p>
            <a:r>
              <a:rPr lang="en-US" altLang="zh-CN" sz="900" b="1" dirty="0" smtClean="0">
                <a:solidFill>
                  <a:schemeClr val="tx1">
                    <a:lumMod val="75000"/>
                    <a:lumOff val="25000"/>
                  </a:schemeClr>
                </a:solidFill>
                <a:latin typeface="微软雅黑" pitchFamily="34" charset="-122"/>
                <a:ea typeface="微软雅黑" pitchFamily="34" charset="-122"/>
              </a:rPr>
              <a:t>230.00</a:t>
            </a:r>
            <a:endParaRPr lang="zh-CN" altLang="en-US" sz="900" b="1" dirty="0">
              <a:solidFill>
                <a:schemeClr val="tx1">
                  <a:lumMod val="75000"/>
                  <a:lumOff val="25000"/>
                </a:schemeClr>
              </a:solidFill>
              <a:latin typeface="微软雅黑" pitchFamily="34" charset="-122"/>
              <a:ea typeface="微软雅黑" pitchFamily="34" charset="-122"/>
            </a:endParaRPr>
          </a:p>
        </p:txBody>
      </p:sp>
      <p:pic>
        <p:nvPicPr>
          <p:cNvPr id="63" name="Picture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76717" y="1463373"/>
            <a:ext cx="2591227" cy="3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5010" y="1484784"/>
            <a:ext cx="845027" cy="63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1588482" y="1527660"/>
            <a:ext cx="1569660" cy="276999"/>
          </a:xfrm>
          <a:prstGeom prst="rect">
            <a:avLst/>
          </a:prstGeom>
          <a:noFill/>
        </p:spPr>
        <p:txBody>
          <a:bodyPr wrap="none" rtlCol="0">
            <a:spAutoFit/>
          </a:bodyPr>
          <a:lstStyle/>
          <a:p>
            <a:r>
              <a:rPr lang="zh-CN" altLang="en-US" sz="1200" b="1" dirty="0" smtClean="0">
                <a:solidFill>
                  <a:schemeClr val="tx1">
                    <a:lumMod val="75000"/>
                    <a:lumOff val="25000"/>
                  </a:schemeClr>
                </a:solidFill>
                <a:latin typeface="微软雅黑" pitchFamily="34" charset="-122"/>
                <a:ea typeface="微软雅黑" pitchFamily="34" charset="-122"/>
              </a:rPr>
              <a:t>七只碗猫爪击女士用</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16388" name="Picture 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1586470"/>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85690" y="5480272"/>
            <a:ext cx="2952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87624" y="5674549"/>
            <a:ext cx="252413" cy="2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159" y="447106"/>
            <a:ext cx="4260445" cy="641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92336" y="6195645"/>
            <a:ext cx="79057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6960" y="3367985"/>
            <a:ext cx="4002992" cy="75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 y="3400140"/>
            <a:ext cx="4283966" cy="345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55576" y="6075387"/>
            <a:ext cx="790575" cy="16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5690" y="1578814"/>
            <a:ext cx="4082194"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TextBox 76"/>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46.</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2</a:t>
            </a:r>
            <a:endParaRPr lang="zh-CN" altLang="en-US" dirty="0">
              <a:latin typeface="微软雅黑" pitchFamily="34" charset="-122"/>
              <a:ea typeface="微软雅黑" pitchFamily="34" charset="-122"/>
            </a:endParaRPr>
          </a:p>
        </p:txBody>
      </p:sp>
      <p:sp>
        <p:nvSpPr>
          <p:cNvPr id="78" name="TextBox 77"/>
          <p:cNvSpPr txBox="1"/>
          <p:nvPr/>
        </p:nvSpPr>
        <p:spPr>
          <a:xfrm>
            <a:off x="4374232" y="476672"/>
            <a:ext cx="4608512" cy="2913618"/>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46.</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，在</a:t>
            </a:r>
            <a:r>
              <a:rPr lang="en-US" altLang="zh-CN" sz="1600" dirty="0">
                <a:latin typeface="微软雅黑" pitchFamily="34" charset="-122"/>
                <a:ea typeface="微软雅黑" pitchFamily="34" charset="-122"/>
              </a:rPr>
              <a:t>45.</a:t>
            </a:r>
            <a:r>
              <a:rPr lang="zh-CN" altLang="en-US" sz="1600" dirty="0">
                <a:latin typeface="微软雅黑" pitchFamily="34" charset="-122"/>
                <a:ea typeface="微软雅黑" pitchFamily="34" charset="-122"/>
              </a:rPr>
              <a:t>提交订单</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页界面</a:t>
            </a:r>
            <a:r>
              <a:rPr lang="zh-CN" altLang="en-US" sz="1600" dirty="0">
                <a:latin typeface="微软雅黑" pitchFamily="34" charset="-122"/>
                <a:ea typeface="微软雅黑" pitchFamily="34" charset="-122"/>
              </a:rPr>
              <a:t>点击区域</a:t>
            </a:r>
            <a:r>
              <a:rPr lang="en-US" altLang="zh-CN" sz="1600" dirty="0" smtClean="0">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的选择发票按钮进入</a:t>
            </a:r>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如果用户不需要发票可不点击选择发票按钮进入本页。</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46.</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2 </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pic>
        <p:nvPicPr>
          <p:cNvPr id="79" name="Picture 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4002" y="4804767"/>
            <a:ext cx="4249966" cy="67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TextBox 79"/>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81" name="TextBox 80"/>
          <p:cNvSpPr txBox="1"/>
          <p:nvPr/>
        </p:nvSpPr>
        <p:spPr>
          <a:xfrm>
            <a:off x="-108520" y="98072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
        <p:nvSpPr>
          <p:cNvPr id="82" name="TextBox 81"/>
          <p:cNvSpPr txBox="1"/>
          <p:nvPr/>
        </p:nvSpPr>
        <p:spPr>
          <a:xfrm>
            <a:off x="-114286" y="160963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3</a:t>
            </a:r>
            <a:endParaRPr lang="zh-CN" altLang="en-US" sz="2800" b="1" dirty="0">
              <a:solidFill>
                <a:srgbClr val="FF0000"/>
              </a:solidFill>
              <a:latin typeface="黑体" pitchFamily="49" charset="-122"/>
              <a:ea typeface="黑体" pitchFamily="49" charset="-122"/>
            </a:endParaRPr>
          </a:p>
        </p:txBody>
      </p:sp>
      <p:sp>
        <p:nvSpPr>
          <p:cNvPr id="83" name="TextBox 82"/>
          <p:cNvSpPr txBox="1"/>
          <p:nvPr/>
        </p:nvSpPr>
        <p:spPr>
          <a:xfrm>
            <a:off x="-108520" y="350100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solidFill>
                <a:srgbClr val="FF0000"/>
              </a:solidFill>
              <a:latin typeface="黑体" pitchFamily="49" charset="-122"/>
              <a:ea typeface="黑体" pitchFamily="49" charset="-122"/>
            </a:endParaRPr>
          </a:p>
        </p:txBody>
      </p:sp>
      <p:sp>
        <p:nvSpPr>
          <p:cNvPr id="84" name="TextBox 83"/>
          <p:cNvSpPr txBox="1"/>
          <p:nvPr/>
        </p:nvSpPr>
        <p:spPr>
          <a:xfrm>
            <a:off x="-108520" y="412991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5</a:t>
            </a:r>
            <a:endParaRPr lang="zh-CN" altLang="en-US" sz="2800" b="1" dirty="0">
              <a:solidFill>
                <a:srgbClr val="FF0000"/>
              </a:solidFill>
              <a:latin typeface="黑体" pitchFamily="49" charset="-122"/>
              <a:ea typeface="黑体" pitchFamily="49" charset="-122"/>
            </a:endParaRPr>
          </a:p>
        </p:txBody>
      </p:sp>
      <p:sp>
        <p:nvSpPr>
          <p:cNvPr id="85" name="TextBox 84"/>
          <p:cNvSpPr txBox="1"/>
          <p:nvPr/>
        </p:nvSpPr>
        <p:spPr>
          <a:xfrm>
            <a:off x="-108520" y="571409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6</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2043514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sp>
        <p:nvSpPr>
          <p:cNvPr id="20" name="TextBox 19"/>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47.</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3</a:t>
            </a:r>
            <a:endParaRPr lang="zh-CN" altLang="en-US" dirty="0">
              <a:latin typeface="微软雅黑" pitchFamily="34" charset="-122"/>
              <a:ea typeface="微软雅黑" pitchFamily="34" charset="-122"/>
            </a:endParaRPr>
          </a:p>
        </p:txBody>
      </p:sp>
      <p:sp>
        <p:nvSpPr>
          <p:cNvPr id="21" name="TextBox 20"/>
          <p:cNvSpPr txBox="1"/>
          <p:nvPr/>
        </p:nvSpPr>
        <p:spPr>
          <a:xfrm>
            <a:off x="4374232" y="476672"/>
            <a:ext cx="4608512" cy="2913618"/>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47.</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46.</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页界面点击区域</a:t>
            </a:r>
            <a:r>
              <a:rPr lang="en-US" altLang="zh-CN" sz="1600" dirty="0" smtClean="0">
                <a:latin typeface="微软雅黑" pitchFamily="34" charset="-122"/>
                <a:ea typeface="微软雅黑" pitchFamily="34" charset="-122"/>
              </a:rPr>
              <a:t>5</a:t>
            </a:r>
            <a:r>
              <a:rPr lang="zh-CN" altLang="en-US" sz="1600" dirty="0" smtClean="0">
                <a:latin typeface="微软雅黑" pitchFamily="34" charset="-122"/>
                <a:ea typeface="微软雅黑" pitchFamily="34" charset="-122"/>
              </a:rPr>
              <a:t>的发票长条区域按钮进入本</a:t>
            </a:r>
            <a:r>
              <a:rPr lang="zh-CN" altLang="en-US" sz="1600" dirty="0">
                <a:latin typeface="微软雅黑" pitchFamily="34" charset="-122"/>
                <a:ea typeface="微软雅黑" pitchFamily="34" charset="-122"/>
              </a:rPr>
              <a:t>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r>
              <a:rPr lang="zh-CN" altLang="en-US" sz="1600" dirty="0" smtClean="0">
                <a:latin typeface="微软雅黑" pitchFamily="34" charset="-122"/>
                <a:ea typeface="微软雅黑" pitchFamily="34" charset="-122"/>
              </a:rPr>
              <a:t>本页默认发票抬头是个人。如果是公司可以点击公司白色圆圈。</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47.</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a:solidFill>
                  <a:srgbClr val="FF0000"/>
                </a:solidFill>
                <a:latin typeface="微软雅黑" pitchFamily="34" charset="-122"/>
                <a:ea typeface="微软雅黑" pitchFamily="34" charset="-122"/>
              </a:rPr>
              <a:t>3</a:t>
            </a:r>
            <a:r>
              <a:rPr lang="en-US" altLang="zh-CN" sz="1600" dirty="0" smtClean="0">
                <a:solidFill>
                  <a:srgbClr val="FF0000"/>
                </a:solidFill>
                <a:latin typeface="微软雅黑" pitchFamily="34" charset="-122"/>
                <a:ea typeface="微软雅黑" pitchFamily="34" charset="-122"/>
              </a:rPr>
              <a:t> </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22" name="TextBox 21"/>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23" name="TextBox 22"/>
          <p:cNvSpPr txBox="1"/>
          <p:nvPr/>
        </p:nvSpPr>
        <p:spPr>
          <a:xfrm>
            <a:off x="-36512" y="1753652"/>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2032061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sp>
        <p:nvSpPr>
          <p:cNvPr id="23" name="TextBox 22"/>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48.</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4</a:t>
            </a:r>
            <a:endParaRPr lang="zh-CN" altLang="en-US" dirty="0">
              <a:latin typeface="微软雅黑" pitchFamily="34" charset="-122"/>
              <a:ea typeface="微软雅黑" pitchFamily="34" charset="-122"/>
            </a:endParaRPr>
          </a:p>
        </p:txBody>
      </p:sp>
      <p:sp>
        <p:nvSpPr>
          <p:cNvPr id="24" name="TextBox 23"/>
          <p:cNvSpPr txBox="1"/>
          <p:nvPr/>
        </p:nvSpPr>
        <p:spPr>
          <a:xfrm>
            <a:off x="4374232" y="476672"/>
            <a:ext cx="4608512" cy="2667397"/>
          </a:xfrm>
          <a:prstGeom prst="rect">
            <a:avLst/>
          </a:prstGeom>
          <a:noFill/>
        </p:spPr>
        <p:txBody>
          <a:bodyPr wrap="square" rtlCol="0">
            <a:spAutoFit/>
          </a:bodyPr>
          <a:lstStyle/>
          <a:p>
            <a:r>
              <a:rPr lang="zh-CN" altLang="en-US" dirty="0" smtClean="0"/>
              <a:t>                                     说明 </a:t>
            </a:r>
            <a:endParaRPr lang="en-US" altLang="zh-CN" dirty="0" smtClean="0"/>
          </a:p>
          <a:p>
            <a:r>
              <a:rPr lang="zh-CN" altLang="en-US" sz="1600" dirty="0">
                <a:latin typeface="微软雅黑" pitchFamily="34" charset="-122"/>
                <a:ea typeface="微软雅黑" pitchFamily="34" charset="-122"/>
              </a:rPr>
              <a:t>本页</a:t>
            </a:r>
            <a:r>
              <a:rPr lang="zh-CN" altLang="en-US" sz="1600" dirty="0" smtClean="0">
                <a:latin typeface="微软雅黑" pitchFamily="34" charset="-122"/>
                <a:ea typeface="微软雅黑" pitchFamily="34" charset="-122"/>
              </a:rPr>
              <a:t>叫</a:t>
            </a:r>
            <a:r>
              <a:rPr lang="en-US" altLang="zh-CN" sz="1600" dirty="0" smtClean="0">
                <a:solidFill>
                  <a:srgbClr val="FF0000"/>
                </a:solidFill>
                <a:latin typeface="微软雅黑" pitchFamily="34" charset="-122"/>
                <a:ea typeface="微软雅黑" pitchFamily="34" charset="-122"/>
              </a:rPr>
              <a:t>48.</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4</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47.</a:t>
            </a:r>
            <a:r>
              <a:rPr lang="zh-CN" altLang="en-US" sz="1600" dirty="0">
                <a:latin typeface="微软雅黑" pitchFamily="34" charset="-122"/>
                <a:ea typeface="微软雅黑" pitchFamily="34" charset="-122"/>
              </a:rPr>
              <a:t>提交</a:t>
            </a:r>
            <a:r>
              <a:rPr lang="zh-CN" altLang="en-US" sz="1600" dirty="0" smtClean="0">
                <a:latin typeface="微软雅黑" pitchFamily="34" charset="-122"/>
                <a:ea typeface="微软雅黑" pitchFamily="34" charset="-122"/>
              </a:rPr>
              <a:t>订单</a:t>
            </a:r>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页界面点击区域</a:t>
            </a:r>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的发票抬头公司按钮进入本</a:t>
            </a:r>
            <a:r>
              <a:rPr lang="zh-CN" altLang="en-US" sz="1600" dirty="0">
                <a:latin typeface="微软雅黑" pitchFamily="34" charset="-122"/>
                <a:ea typeface="微软雅黑" pitchFamily="34" charset="-122"/>
              </a:rPr>
              <a:t>页</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r>
              <a:rPr lang="zh-CN" altLang="en-US" sz="1600" dirty="0">
                <a:solidFill>
                  <a:srgbClr val="FF0000"/>
                </a:solidFill>
                <a:latin typeface="微软雅黑" pitchFamily="34" charset="-122"/>
                <a:ea typeface="微软雅黑" pitchFamily="34" charset="-122"/>
              </a:rPr>
              <a:t>区域</a:t>
            </a:r>
            <a:r>
              <a:rPr lang="en-US" altLang="zh-CN" sz="1600" dirty="0">
                <a:solidFill>
                  <a:srgbClr val="FF0000"/>
                </a:solidFill>
                <a:latin typeface="微软雅黑" pitchFamily="34" charset="-122"/>
                <a:ea typeface="微软雅黑" pitchFamily="34" charset="-122"/>
              </a:rPr>
              <a:t>1</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点击</a:t>
            </a:r>
            <a:r>
              <a:rPr lang="zh-CN" altLang="en-US" sz="2000" b="1" dirty="0">
                <a:latin typeface="黑体" pitchFamily="49" charset="-122"/>
                <a:ea typeface="黑体" pitchFamily="49" charset="-122"/>
              </a:rPr>
              <a:t>﹤</a:t>
            </a:r>
            <a:r>
              <a:rPr lang="zh-CN" altLang="en-US" sz="1600" dirty="0">
                <a:latin typeface="微软雅黑" pitchFamily="34" charset="-122"/>
                <a:ea typeface="微软雅黑" pitchFamily="34" charset="-122"/>
              </a:rPr>
              <a:t>按钮返回到</a:t>
            </a:r>
            <a:r>
              <a:rPr lang="en-US" altLang="zh-CN" sz="1600" dirty="0">
                <a:latin typeface="微软雅黑" pitchFamily="34" charset="-122"/>
                <a:ea typeface="微软雅黑" pitchFamily="34" charset="-122"/>
              </a:rPr>
              <a:t>47.</a:t>
            </a:r>
            <a:r>
              <a:rPr lang="zh-CN" altLang="en-US" sz="1600" dirty="0">
                <a:latin typeface="微软雅黑" pitchFamily="34" charset="-122"/>
                <a:ea typeface="微软雅黑" pitchFamily="34" charset="-122"/>
              </a:rPr>
              <a:t>提交订单</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页。</a:t>
            </a:r>
            <a:endParaRPr lang="en-US" altLang="zh-CN" sz="1600" dirty="0">
              <a:latin typeface="微软雅黑" pitchFamily="34" charset="-122"/>
              <a:ea typeface="微软雅黑" pitchFamily="34" charset="-122"/>
            </a:endParaRPr>
          </a:p>
          <a:p>
            <a:r>
              <a:rPr lang="en-US" altLang="zh-CN" sz="1600" dirty="0">
                <a:latin typeface="微软雅黑" pitchFamily="34" charset="-122"/>
                <a:ea typeface="微软雅黑" pitchFamily="34" charset="-122"/>
              </a:rPr>
              <a:t>--------------------------------------------------</a:t>
            </a:r>
          </a:p>
          <a:p>
            <a:r>
              <a:rPr lang="zh-CN" altLang="en-US" sz="1600" dirty="0" smtClean="0">
                <a:solidFill>
                  <a:srgbClr val="FF0000"/>
                </a:solidFill>
                <a:latin typeface="微软雅黑" pitchFamily="34" charset="-122"/>
                <a:ea typeface="微软雅黑" pitchFamily="34" charset="-122"/>
              </a:rPr>
              <a:t>区域</a:t>
            </a:r>
            <a:r>
              <a:rPr lang="en-US" altLang="zh-CN" sz="1600" dirty="0" smtClean="0">
                <a:solidFill>
                  <a:srgbClr val="FF0000"/>
                </a:solidFill>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：发票抬头公司白色圆圈变成黑色圆圈。</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a:t>
            </a:r>
          </a:p>
          <a:p>
            <a:pPr>
              <a:lnSpc>
                <a:spcPts val="2000"/>
              </a:lnSpc>
            </a:pPr>
            <a:r>
              <a:rPr lang="zh-CN" altLang="en-US" sz="1600" dirty="0" smtClean="0">
                <a:latin typeface="微软雅黑" pitchFamily="34" charset="-122"/>
                <a:ea typeface="微软雅黑" pitchFamily="34" charset="-122"/>
              </a:rPr>
              <a:t>本</a:t>
            </a:r>
            <a:r>
              <a:rPr lang="zh-CN" altLang="en-US" sz="1600" dirty="0">
                <a:latin typeface="微软雅黑" pitchFamily="34" charset="-122"/>
                <a:ea typeface="微软雅黑" pitchFamily="34" charset="-122"/>
              </a:rPr>
              <a:t>页效果图名称：</a:t>
            </a:r>
            <a:r>
              <a:rPr lang="en-US" altLang="zh-CN" sz="1600" dirty="0">
                <a:solidFill>
                  <a:srgbClr val="FF0000"/>
                </a:solidFill>
                <a:latin typeface="微软雅黑" pitchFamily="34" charset="-122"/>
                <a:ea typeface="微软雅黑" pitchFamily="34" charset="-122"/>
              </a:rPr>
              <a:t> </a:t>
            </a:r>
            <a:r>
              <a:rPr lang="en-US" altLang="zh-CN" sz="1600" dirty="0" smtClean="0">
                <a:solidFill>
                  <a:srgbClr val="FF0000"/>
                </a:solidFill>
                <a:latin typeface="微软雅黑" pitchFamily="34" charset="-122"/>
                <a:ea typeface="微软雅黑" pitchFamily="34" charset="-122"/>
              </a:rPr>
              <a:t>48.</a:t>
            </a:r>
            <a:r>
              <a:rPr lang="zh-CN" altLang="en-US" sz="1600" dirty="0">
                <a:solidFill>
                  <a:srgbClr val="FF0000"/>
                </a:solidFill>
                <a:latin typeface="微软雅黑" pitchFamily="34" charset="-122"/>
                <a:ea typeface="微软雅黑" pitchFamily="34" charset="-122"/>
              </a:rPr>
              <a:t>提交</a:t>
            </a:r>
            <a:r>
              <a:rPr lang="zh-CN" altLang="en-US" sz="1600" dirty="0" smtClean="0">
                <a:solidFill>
                  <a:srgbClr val="FF0000"/>
                </a:solidFill>
                <a:latin typeface="微软雅黑" pitchFamily="34" charset="-122"/>
                <a:ea typeface="微软雅黑" pitchFamily="34" charset="-122"/>
              </a:rPr>
              <a:t>订单</a:t>
            </a:r>
            <a:r>
              <a:rPr lang="en-US" altLang="zh-CN" sz="1600" dirty="0" smtClean="0">
                <a:solidFill>
                  <a:srgbClr val="FF0000"/>
                </a:solidFill>
                <a:latin typeface="微软雅黑" pitchFamily="34" charset="-122"/>
                <a:ea typeface="微软雅黑" pitchFamily="34" charset="-122"/>
              </a:rPr>
              <a:t>4 </a:t>
            </a:r>
            <a:endParaRPr lang="zh-CN" altLang="en-US" sz="1600" dirty="0">
              <a:solidFill>
                <a:srgbClr val="FF0000"/>
              </a:solidFill>
              <a:latin typeface="微软雅黑" pitchFamily="34" charset="-122"/>
              <a:ea typeface="微软雅黑" pitchFamily="34" charset="-122"/>
            </a:endParaRPr>
          </a:p>
          <a:p>
            <a:pPr>
              <a:lnSpc>
                <a:spcPts val="2000"/>
              </a:lnSpc>
            </a:pPr>
            <a:r>
              <a:rPr lang="en-US" altLang="zh-CN" sz="1600"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                                       </a:t>
            </a:r>
            <a:endParaRPr lang="zh-CN" altLang="en-US" sz="1600" dirty="0">
              <a:latin typeface="微软雅黑" pitchFamily="34" charset="-122"/>
              <a:ea typeface="微软雅黑" pitchFamily="34" charset="-122"/>
            </a:endParaRPr>
          </a:p>
        </p:txBody>
      </p:sp>
      <p:sp>
        <p:nvSpPr>
          <p:cNvPr id="25" name="TextBox 24"/>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26" name="TextBox 25"/>
          <p:cNvSpPr txBox="1"/>
          <p:nvPr/>
        </p:nvSpPr>
        <p:spPr>
          <a:xfrm>
            <a:off x="-36512" y="196967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014450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8" name="TextBox 7"/>
          <p:cNvSpPr txBox="1"/>
          <p:nvPr/>
        </p:nvSpPr>
        <p:spPr>
          <a:xfrm>
            <a:off x="1187624" y="61173"/>
            <a:ext cx="1733167"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a:t>
            </a:r>
            <a:r>
              <a:rPr lang="zh-CN" altLang="en-US" dirty="0" smtClean="0">
                <a:latin typeface="微软雅黑" pitchFamily="34" charset="-122"/>
                <a:ea typeface="微软雅黑" pitchFamily="34" charset="-122"/>
              </a:rPr>
              <a:t> 推荐</a:t>
            </a:r>
            <a:r>
              <a:rPr lang="zh-CN" altLang="en-US" dirty="0">
                <a:latin typeface="微软雅黑" pitchFamily="34" charset="-122"/>
                <a:ea typeface="微软雅黑" pitchFamily="34" charset="-122"/>
              </a:rPr>
              <a:t>首页</a:t>
            </a:r>
            <a:r>
              <a:rPr lang="zh-CN" altLang="en-US" dirty="0" smtClean="0">
                <a:latin typeface="微软雅黑" pitchFamily="34" charset="-122"/>
                <a:ea typeface="微软雅黑" pitchFamily="34" charset="-122"/>
              </a:rPr>
              <a:t>续</a:t>
            </a:r>
            <a:r>
              <a:rPr lang="en-US" altLang="zh-CN" dirty="0" smtClean="0">
                <a:latin typeface="微软雅黑" pitchFamily="34" charset="-122"/>
                <a:ea typeface="微软雅黑" pitchFamily="34" charset="-122"/>
              </a:rPr>
              <a:t>3</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sp>
        <p:nvSpPr>
          <p:cNvPr id="31" name="TextBox 30"/>
          <p:cNvSpPr txBox="1"/>
          <p:nvPr/>
        </p:nvSpPr>
        <p:spPr>
          <a:xfrm>
            <a:off x="4545614" y="6453336"/>
            <a:ext cx="800219" cy="338554"/>
          </a:xfrm>
          <a:prstGeom prst="rect">
            <a:avLst/>
          </a:prstGeom>
          <a:noFill/>
        </p:spPr>
        <p:txBody>
          <a:bodyPr wrap="none" rtlCol="0">
            <a:spAutoFit/>
          </a:bodyPr>
          <a:lstStyle/>
          <a:p>
            <a:r>
              <a:rPr lang="zh-CN" altLang="en-US" sz="1600" b="1" u="sng" dirty="0"/>
              <a:t>接下</a:t>
            </a:r>
            <a:r>
              <a:rPr lang="zh-CN" altLang="en-US" sz="1600" b="1" u="sng" dirty="0" smtClean="0"/>
              <a:t>页</a:t>
            </a:r>
            <a:endParaRPr lang="zh-CN" altLang="en-US" sz="1600" b="1" u="sng" dirty="0"/>
          </a:p>
        </p:txBody>
      </p:sp>
      <p:sp>
        <p:nvSpPr>
          <p:cNvPr id="27" name="TextBox 26"/>
          <p:cNvSpPr txBox="1"/>
          <p:nvPr/>
        </p:nvSpPr>
        <p:spPr>
          <a:xfrm>
            <a:off x="35496" y="1196752"/>
            <a:ext cx="4157861" cy="707886"/>
          </a:xfrm>
          <a:prstGeom prst="rect">
            <a:avLst/>
          </a:prstGeom>
          <a:solidFill>
            <a:schemeClr val="bg1">
              <a:lumMod val="95000"/>
            </a:schemeClr>
          </a:solidFill>
        </p:spPr>
        <p:txBody>
          <a:bodyPr wrap="square" rtlCol="0">
            <a:spAutoFit/>
          </a:bodyPr>
          <a:lstStyle/>
          <a:p>
            <a:r>
              <a:rPr lang="zh-CN" altLang="en-US" sz="2000" dirty="0" smtClean="0">
                <a:latin typeface="微软雅黑" pitchFamily="34" charset="-122"/>
                <a:ea typeface="微软雅黑" pitchFamily="34" charset="-122"/>
              </a:rPr>
              <a:t>高级猫爪击复古健身器材（女士用）</a:t>
            </a:r>
            <a:r>
              <a:rPr lang="zh-CN" altLang="en-US" sz="2000" dirty="0"/>
              <a:t>健身减肥效果显著</a:t>
            </a:r>
            <a:r>
              <a:rPr lang="zh-CN" altLang="en-US" sz="2000" dirty="0" smtClean="0">
                <a:latin typeface="微软雅黑"/>
                <a:ea typeface="微软雅黑"/>
              </a:rPr>
              <a:t>┈</a:t>
            </a:r>
            <a:endParaRPr lang="zh-CN" altLang="en-US" sz="2000" u="sng" dirty="0">
              <a:latin typeface="微软雅黑" pitchFamily="34" charset="-122"/>
              <a:ea typeface="微软雅黑" pitchFamily="34" charset="-122"/>
            </a:endParaRPr>
          </a:p>
        </p:txBody>
      </p:sp>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4" y="773996"/>
            <a:ext cx="4239612"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sp>
        <p:nvSpPr>
          <p:cNvPr id="5" name="矩形 4"/>
          <p:cNvSpPr/>
          <p:nvPr/>
        </p:nvSpPr>
        <p:spPr>
          <a:xfrm>
            <a:off x="15212" y="1843083"/>
            <a:ext cx="4247107" cy="36236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295" y="2125504"/>
            <a:ext cx="2097781" cy="299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4161" y="2485570"/>
            <a:ext cx="2217549" cy="6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640439" y="3429000"/>
            <a:ext cx="2634054" cy="846386"/>
          </a:xfrm>
          <a:prstGeom prst="rect">
            <a:avLst/>
          </a:prstGeom>
          <a:noFill/>
        </p:spPr>
        <p:txBody>
          <a:bodyPr wrap="none" rtlCol="0">
            <a:spAutoFit/>
          </a:bodyPr>
          <a:lstStyle/>
          <a:p>
            <a:pPr>
              <a:lnSpc>
                <a:spcPts val="3000"/>
              </a:lnSpc>
            </a:pPr>
            <a:r>
              <a:rPr lang="zh-CN" altLang="zh-CN" sz="1400" dirty="0" smtClean="0">
                <a:latin typeface="微软雅黑"/>
                <a:ea typeface="微软雅黑"/>
              </a:rPr>
              <a:t>¥</a:t>
            </a:r>
            <a:r>
              <a:rPr lang="en-US" altLang="zh-CN" sz="1400" dirty="0" smtClean="0">
                <a:latin typeface="微软雅黑"/>
                <a:ea typeface="微软雅黑"/>
              </a:rPr>
              <a:t>230.00</a:t>
            </a:r>
          </a:p>
          <a:p>
            <a:r>
              <a:rPr lang="zh-CN" altLang="en-US" sz="1200" dirty="0" smtClean="0">
                <a:solidFill>
                  <a:srgbClr val="FF0000"/>
                </a:solidFill>
                <a:latin typeface="微软雅黑"/>
                <a:ea typeface="微软雅黑"/>
              </a:rPr>
              <a:t>（首次限量试预定</a:t>
            </a:r>
            <a:r>
              <a:rPr lang="en-US" altLang="zh-CN" sz="1200" dirty="0" smtClean="0">
                <a:solidFill>
                  <a:srgbClr val="FF0000"/>
                </a:solidFill>
                <a:latin typeface="微软雅黑"/>
                <a:ea typeface="微软雅黑"/>
              </a:rPr>
              <a:t>10</a:t>
            </a:r>
            <a:r>
              <a:rPr lang="zh-CN" altLang="en-US" sz="1200" dirty="0" smtClean="0">
                <a:solidFill>
                  <a:srgbClr val="FF0000"/>
                </a:solidFill>
                <a:latin typeface="微软雅黑"/>
                <a:ea typeface="微软雅黑"/>
              </a:rPr>
              <a:t>个 额满为止）</a:t>
            </a:r>
            <a:endParaRPr lang="en-US" altLang="zh-CN" sz="1200" dirty="0" smtClean="0">
              <a:solidFill>
                <a:srgbClr val="FF0000"/>
              </a:solidFill>
              <a:latin typeface="微软雅黑"/>
              <a:ea typeface="微软雅黑"/>
            </a:endParaRPr>
          </a:p>
          <a:p>
            <a:r>
              <a:rPr lang="en-US" altLang="zh-CN" sz="1200" dirty="0">
                <a:solidFill>
                  <a:srgbClr val="FF0000"/>
                </a:solidFill>
                <a:latin typeface="微软雅黑"/>
                <a:ea typeface="微软雅黑"/>
              </a:rPr>
              <a:t> </a:t>
            </a:r>
            <a:r>
              <a:rPr lang="en-US" altLang="zh-CN" sz="1200" dirty="0" smtClean="0">
                <a:solidFill>
                  <a:srgbClr val="FF0000"/>
                </a:solidFill>
                <a:latin typeface="微软雅黑"/>
                <a:ea typeface="微软雅黑"/>
              </a:rPr>
              <a:t>  </a:t>
            </a:r>
            <a:r>
              <a:rPr lang="zh-CN" altLang="en-US" sz="1200" dirty="0" smtClean="0">
                <a:solidFill>
                  <a:srgbClr val="FF0000"/>
                </a:solidFill>
                <a:latin typeface="微软雅黑"/>
                <a:ea typeface="微软雅黑"/>
              </a:rPr>
              <a:t>当前已预定数量 </a:t>
            </a:r>
            <a:r>
              <a:rPr lang="en-US" altLang="zh-CN" sz="1200" dirty="0" smtClean="0">
                <a:solidFill>
                  <a:srgbClr val="FF0000"/>
                </a:solidFill>
                <a:latin typeface="微软雅黑"/>
                <a:ea typeface="微软雅黑"/>
              </a:rPr>
              <a:t>9 </a:t>
            </a:r>
            <a:r>
              <a:rPr lang="zh-CN" altLang="en-US" sz="1200" dirty="0" smtClean="0">
                <a:solidFill>
                  <a:srgbClr val="FF0000"/>
                </a:solidFill>
                <a:latin typeface="微软雅黑"/>
                <a:ea typeface="微软雅黑"/>
              </a:rPr>
              <a:t>个 还有</a:t>
            </a:r>
            <a:r>
              <a:rPr lang="en-US" altLang="zh-CN" sz="1200" dirty="0" smtClean="0">
                <a:solidFill>
                  <a:srgbClr val="FF0000"/>
                </a:solidFill>
                <a:latin typeface="微软雅黑"/>
                <a:ea typeface="微软雅黑"/>
              </a:rPr>
              <a:t>1</a:t>
            </a:r>
            <a:r>
              <a:rPr lang="zh-CN" altLang="en-US" sz="1200" dirty="0" smtClean="0">
                <a:solidFill>
                  <a:srgbClr val="FF0000"/>
                </a:solidFill>
                <a:latin typeface="微软雅黑"/>
                <a:ea typeface="微软雅黑"/>
              </a:rPr>
              <a:t>个名额</a:t>
            </a:r>
            <a:endParaRPr lang="zh-CN" altLang="en-US" sz="1200" dirty="0">
              <a:solidFill>
                <a:srgbClr val="FF0000"/>
              </a:solidFill>
            </a:endParaRPr>
          </a:p>
        </p:txBody>
      </p:sp>
      <p:sp>
        <p:nvSpPr>
          <p:cNvPr id="42" name="TextBox 41"/>
          <p:cNvSpPr txBox="1"/>
          <p:nvPr/>
        </p:nvSpPr>
        <p:spPr>
          <a:xfrm>
            <a:off x="-36512" y="196967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7</a:t>
            </a:r>
            <a:endParaRPr lang="zh-CN" altLang="en-US" sz="2800" b="1" dirty="0">
              <a:latin typeface="黑体" pitchFamily="49" charset="-122"/>
              <a:ea typeface="黑体" pitchFamily="49" charset="-122"/>
            </a:endParaRPr>
          </a:p>
        </p:txBody>
      </p:sp>
      <p:sp>
        <p:nvSpPr>
          <p:cNvPr id="30" name="TextBox 29"/>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sp>
        <p:nvSpPr>
          <p:cNvPr id="32" name="TextBox 31"/>
          <p:cNvSpPr txBox="1"/>
          <p:nvPr/>
        </p:nvSpPr>
        <p:spPr>
          <a:xfrm>
            <a:off x="4427984" y="-27384"/>
            <a:ext cx="4608512" cy="5355312"/>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4.</a:t>
            </a:r>
            <a:r>
              <a:rPr lang="zh-CN" altLang="en-US" sz="1400" dirty="0">
                <a:solidFill>
                  <a:srgbClr val="FF0000"/>
                </a:solidFill>
                <a:latin typeface="微软雅黑" pitchFamily="34" charset="-122"/>
                <a:ea typeface="微软雅黑" pitchFamily="34" charset="-122"/>
              </a:rPr>
              <a:t>推荐首页</a:t>
            </a:r>
            <a:r>
              <a:rPr lang="zh-CN" altLang="en-US" sz="1400" dirty="0" smtClean="0">
                <a:solidFill>
                  <a:srgbClr val="FF0000"/>
                </a:solidFill>
                <a:latin typeface="微软雅黑" pitchFamily="34" charset="-122"/>
                <a:ea typeface="微软雅黑" pitchFamily="34" charset="-122"/>
              </a:rPr>
              <a:t>续</a:t>
            </a:r>
            <a:r>
              <a:rPr lang="en-US" altLang="zh-CN" sz="1400" dirty="0" smtClean="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，与前面</a:t>
            </a:r>
            <a:r>
              <a:rPr lang="en-US" altLang="zh-CN" sz="1400" dirty="0">
                <a:solidFill>
                  <a:srgbClr val="FF0000"/>
                </a:solidFill>
                <a:latin typeface="微软雅黑" pitchFamily="34" charset="-122"/>
                <a:ea typeface="微软雅黑" pitchFamily="34" charset="-122"/>
              </a:rPr>
              <a:t>1.</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en-US" altLang="zh-CN" sz="1400" dirty="0">
                <a:solidFill>
                  <a:srgbClr val="FF0000"/>
                </a:solidFill>
                <a:latin typeface="微软雅黑" pitchFamily="34" charset="-122"/>
                <a:ea typeface="微软雅黑" pitchFamily="34" charset="-122"/>
              </a:rPr>
              <a:t> 2.</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1</a:t>
            </a:r>
            <a:r>
              <a:rPr lang="zh-CN" altLang="en-US" sz="1400" dirty="0" smtClean="0">
                <a:solidFill>
                  <a:srgbClr val="FF0000"/>
                </a:solidFill>
                <a:latin typeface="微软雅黑" pitchFamily="34" charset="-122"/>
                <a:ea typeface="微软雅黑" pitchFamily="34" charset="-122"/>
              </a:rPr>
              <a:t>、</a:t>
            </a:r>
            <a:r>
              <a:rPr lang="en-US" altLang="zh-CN" sz="1400" dirty="0">
                <a:solidFill>
                  <a:srgbClr val="FF0000"/>
                </a:solidFill>
                <a:latin typeface="微软雅黑" pitchFamily="34" charset="-122"/>
                <a:ea typeface="微软雅黑" pitchFamily="34" charset="-122"/>
              </a:rPr>
              <a:t> 3.</a:t>
            </a:r>
            <a:r>
              <a:rPr lang="zh-CN" altLang="en-US" sz="1400" dirty="0">
                <a:solidFill>
                  <a:srgbClr val="FF0000"/>
                </a:solidFill>
                <a:latin typeface="微软雅黑" pitchFamily="34" charset="-122"/>
                <a:ea typeface="微软雅黑" pitchFamily="34" charset="-122"/>
              </a:rPr>
              <a:t>推荐首页续</a:t>
            </a:r>
            <a:r>
              <a:rPr lang="en-US" altLang="zh-CN" sz="1400" dirty="0">
                <a:solidFill>
                  <a:srgbClr val="FF0000"/>
                </a:solidFill>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是同一</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，手</a:t>
            </a:r>
            <a:r>
              <a:rPr lang="zh-CN" altLang="en-US" sz="1400" dirty="0">
                <a:latin typeface="微软雅黑" pitchFamily="34" charset="-122"/>
                <a:ea typeface="微软雅黑" pitchFamily="34" charset="-122"/>
              </a:rPr>
              <a:t>触摸</a:t>
            </a:r>
            <a:r>
              <a:rPr lang="zh-CN" altLang="en-US" sz="1400" dirty="0" smtClean="0">
                <a:latin typeface="微软雅黑" pitchFamily="34" charset="-122"/>
                <a:ea typeface="微软雅黑" pitchFamily="34" charset="-122"/>
              </a:rPr>
              <a:t>屏手指向上滑动界面时进入本</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栏界面</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栏：这部分内容</a:t>
            </a:r>
            <a:r>
              <a:rPr lang="zh-CN" altLang="en-US" sz="1400" dirty="0" smtClean="0">
                <a:latin typeface="微软雅黑" pitchFamily="34" charset="-122"/>
                <a:ea typeface="微软雅黑" pitchFamily="34" charset="-122"/>
              </a:rPr>
              <a:t>是器材图片内容，在</a:t>
            </a:r>
            <a:r>
              <a:rPr lang="zh-CN" altLang="en-US" sz="1400" dirty="0">
                <a:latin typeface="微软雅黑" pitchFamily="34" charset="-122"/>
                <a:ea typeface="微软雅黑" pitchFamily="34" charset="-122"/>
              </a:rPr>
              <a:t>推荐界面进行展示，她属于</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a:t>
            </a:r>
            <a:r>
              <a:rPr lang="zh-CN" altLang="en-US" sz="1400" dirty="0" smtClean="0">
                <a:latin typeface="微软雅黑" pitchFamily="34" charset="-122"/>
                <a:ea typeface="微软雅黑" pitchFamily="34" charset="-122"/>
              </a:rPr>
              <a:t>栏器材界面</a:t>
            </a:r>
            <a:r>
              <a:rPr lang="zh-CN" altLang="en-US" sz="1400" dirty="0">
                <a:latin typeface="微软雅黑" pitchFamily="34" charset="-122"/>
                <a:ea typeface="微软雅黑" pitchFamily="34" charset="-122"/>
              </a:rPr>
              <a:t>里的内容</a:t>
            </a:r>
            <a:r>
              <a:rPr lang="zh-CN" altLang="en-US" sz="1400" dirty="0" smtClean="0">
                <a:latin typeface="微软雅黑" pitchFamily="34" charset="-122"/>
                <a:ea typeface="微软雅黑" pitchFamily="34" charset="-122"/>
              </a:rPr>
              <a:t>。</a:t>
            </a:r>
            <a:r>
              <a:rPr lang="zh-CN" altLang="en-US" sz="1400" b="1" u="sng" dirty="0" smtClean="0">
                <a:latin typeface="微软雅黑" pitchFamily="34" charset="-122"/>
                <a:ea typeface="微软雅黑" pitchFamily="34" charset="-122"/>
              </a:rPr>
              <a:t>器材图片可以有多个，向下排列即可。</a:t>
            </a:r>
            <a:endParaRPr lang="en-US" altLang="zh-CN" sz="1400" b="1" u="sng" dirty="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     </a:t>
            </a:r>
            <a:endParaRPr lang="en-US" altLang="zh-CN" sz="1400" dirty="0" smtClean="0">
              <a:latin typeface="微软雅黑" pitchFamily="34" charset="-122"/>
              <a:ea typeface="微软雅黑" pitchFamily="34" charset="-122"/>
            </a:endParaRPr>
          </a:p>
          <a:p>
            <a:pPr>
              <a:lnSpc>
                <a:spcPts val="2000"/>
              </a:lnSpc>
            </a:pPr>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前端代码注意</a:t>
            </a:r>
            <a:r>
              <a:rPr lang="zh-CN" altLang="en-US" sz="1400" dirty="0">
                <a:latin typeface="微软雅黑" pitchFamily="34" charset="-122"/>
                <a:ea typeface="微软雅黑" pitchFamily="34" charset="-122"/>
              </a:rPr>
              <a:t>：当手触摸</a:t>
            </a:r>
            <a:r>
              <a:rPr lang="zh-CN" altLang="en-US" sz="1400" dirty="0" smtClean="0">
                <a:latin typeface="微软雅黑" pitchFamily="34" charset="-122"/>
                <a:ea typeface="微软雅黑" pitchFamily="34" charset="-122"/>
              </a:rPr>
              <a:t>屏手指向上滑动时只是将</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内容栏变化为</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内容栏，而</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a:latin typeface="微软雅黑" pitchFamily="34" charset="-122"/>
                <a:ea typeface="微软雅黑" pitchFamily="34" charset="-122"/>
              </a:rPr>
              <a:t>名称栏、</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导航栏</a:t>
            </a:r>
            <a:r>
              <a:rPr lang="zh-CN" altLang="en-US" sz="1400" dirty="0" smtClean="0">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状态栏在手机上的位置</a:t>
            </a:r>
            <a:r>
              <a:rPr lang="zh-CN" altLang="en-US" sz="1400" dirty="0">
                <a:latin typeface="微软雅黑" pitchFamily="34" charset="-122"/>
                <a:ea typeface="微软雅黑" pitchFamily="34" charset="-122"/>
              </a:rPr>
              <a:t>始终不</a:t>
            </a:r>
            <a:r>
              <a:rPr lang="zh-CN" altLang="en-US" sz="1400" dirty="0" smtClean="0">
                <a:latin typeface="微软雅黑" pitchFamily="34" charset="-122"/>
                <a:ea typeface="微软雅黑" pitchFamily="34" charset="-122"/>
              </a:rPr>
              <a:t>动，仍然在手机屏幕原来</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位置上。</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       UI</a:t>
            </a:r>
            <a:r>
              <a:rPr lang="zh-CN" altLang="en-US" sz="1400" dirty="0" smtClean="0">
                <a:latin typeface="微软雅黑" pitchFamily="34" charset="-122"/>
                <a:ea typeface="微软雅黑" pitchFamily="34" charset="-122"/>
              </a:rPr>
              <a:t>注意：做效果图时要将</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推荐</a:t>
            </a:r>
            <a:r>
              <a:rPr lang="zh-CN" altLang="en-US" sz="1400" dirty="0" smtClean="0">
                <a:latin typeface="微软雅黑" pitchFamily="34" charset="-122"/>
                <a:ea typeface="微软雅黑" pitchFamily="34" charset="-122"/>
              </a:rPr>
              <a:t>首页、</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5.</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等</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个页里的内容栏做成同一页的效果图，该效果图的名称叫：</a:t>
            </a:r>
            <a:endParaRPr lang="en-US" altLang="zh-CN" sz="1400" dirty="0" smtClean="0">
              <a:latin typeface="微软雅黑" pitchFamily="34" charset="-122"/>
              <a:ea typeface="微软雅黑" pitchFamily="34" charset="-122"/>
            </a:endParaRPr>
          </a:p>
          <a:p>
            <a:pPr>
              <a:lnSpc>
                <a:spcPts val="2000"/>
              </a:lnSpc>
            </a:pPr>
            <a:r>
              <a:rPr lang="en-US" altLang="zh-CN" sz="1400" dirty="0" smtClean="0">
                <a:solidFill>
                  <a:srgbClr val="FF0000"/>
                </a:solidFill>
                <a:latin typeface="微软雅黑" pitchFamily="34" charset="-122"/>
                <a:ea typeface="微软雅黑" pitchFamily="34" charset="-122"/>
              </a:rPr>
              <a:t>1-2-3-4-5-6-7</a:t>
            </a:r>
            <a:r>
              <a:rPr lang="en-US" altLang="zh-CN" sz="1400" dirty="0">
                <a:solidFill>
                  <a:srgbClr val="FF0000"/>
                </a:solidFill>
                <a:latin typeface="微软雅黑" pitchFamily="34" charset="-122"/>
                <a:ea typeface="微软雅黑" pitchFamily="34" charset="-122"/>
              </a:rPr>
              <a:t>.</a:t>
            </a:r>
            <a:r>
              <a:rPr lang="zh-CN" altLang="en-US" sz="1400" dirty="0" smtClean="0">
                <a:solidFill>
                  <a:srgbClr val="FF0000"/>
                </a:solidFill>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33" name="TextBox 32"/>
          <p:cNvSpPr txBox="1"/>
          <p:nvPr/>
        </p:nvSpPr>
        <p:spPr>
          <a:xfrm>
            <a:off x="-24338" y="0"/>
            <a:ext cx="805029" cy="338554"/>
          </a:xfrm>
          <a:prstGeom prst="rect">
            <a:avLst/>
          </a:prstGeom>
          <a:noFill/>
        </p:spPr>
        <p:txBody>
          <a:bodyPr wrap="none" rtlCol="0">
            <a:spAutoFit/>
          </a:bodyPr>
          <a:lstStyle/>
          <a:p>
            <a:r>
              <a:rPr lang="zh-CN" altLang="en-US" sz="1600" b="1" u="sng" dirty="0" smtClean="0"/>
              <a:t>接上页</a:t>
            </a:r>
            <a:endParaRPr lang="zh-CN" altLang="en-US" sz="1600" b="1" u="sng" dirty="0"/>
          </a:p>
        </p:txBody>
      </p:sp>
      <p:pic>
        <p:nvPicPr>
          <p:cNvPr id="3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7311" y="5900700"/>
            <a:ext cx="375737" cy="44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5077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sp>
        <p:nvSpPr>
          <p:cNvPr id="26" name="TextBox 25"/>
          <p:cNvSpPr txBox="1"/>
          <p:nvPr/>
        </p:nvSpPr>
        <p:spPr>
          <a:xfrm>
            <a:off x="-83050" y="531257"/>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solidFill>
                <a:srgbClr val="FF0000"/>
              </a:solidFill>
              <a:latin typeface="黑体" pitchFamily="49" charset="-122"/>
              <a:ea typeface="黑体" pitchFamily="49" charset="-122"/>
            </a:endParaRPr>
          </a:p>
        </p:txBody>
      </p:sp>
      <p:sp>
        <p:nvSpPr>
          <p:cNvPr id="27" name="TextBox 26"/>
          <p:cNvSpPr txBox="1"/>
          <p:nvPr/>
        </p:nvSpPr>
        <p:spPr>
          <a:xfrm>
            <a:off x="1641235" y="61173"/>
            <a:ext cx="1568058" cy="369332"/>
          </a:xfrm>
          <a:prstGeom prst="rect">
            <a:avLst/>
          </a:prstGeom>
          <a:noFill/>
        </p:spPr>
        <p:txBody>
          <a:bodyPr wrap="none" rtlCol="0">
            <a:spAutoFit/>
          </a:bodyPr>
          <a:lstStyle/>
          <a:p>
            <a:r>
              <a:rPr lang="en-US" altLang="zh-CN" dirty="0" smtClean="0">
                <a:latin typeface="微软雅黑" pitchFamily="34" charset="-122"/>
                <a:ea typeface="微软雅黑" pitchFamily="34" charset="-122"/>
              </a:rPr>
              <a:t>48.</a:t>
            </a:r>
            <a:r>
              <a:rPr lang="zh-CN" altLang="en-US" dirty="0" smtClean="0">
                <a:latin typeface="微软雅黑" pitchFamily="34" charset="-122"/>
                <a:ea typeface="微软雅黑" pitchFamily="34" charset="-122"/>
              </a:rPr>
              <a:t>提交订单</a:t>
            </a:r>
            <a:r>
              <a:rPr lang="en-US" altLang="zh-CN" dirty="0" smtClean="0">
                <a:latin typeface="微软雅黑" pitchFamily="34" charset="-122"/>
                <a:ea typeface="微软雅黑" pitchFamily="34" charset="-122"/>
              </a:rPr>
              <a:t>4</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8143724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126" y="1578814"/>
            <a:ext cx="4161758"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6240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87624" y="3141838"/>
            <a:ext cx="20478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126" y="1578814"/>
            <a:ext cx="4161758"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3915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29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44529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5548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00339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3502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83892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7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8" name="TextBox 7"/>
          <p:cNvSpPr txBox="1"/>
          <p:nvPr/>
        </p:nvSpPr>
        <p:spPr>
          <a:xfrm>
            <a:off x="1187624" y="61173"/>
            <a:ext cx="1733167" cy="369332"/>
          </a:xfrm>
          <a:prstGeom prst="rect">
            <a:avLst/>
          </a:prstGeom>
          <a:noFill/>
        </p:spPr>
        <p:txBody>
          <a:bodyPr wrap="none" rtlCol="0">
            <a:spAutoFit/>
          </a:bodyPr>
          <a:lstStyle/>
          <a:p>
            <a:r>
              <a:rPr lang="en-US" altLang="zh-CN" dirty="0">
                <a:latin typeface="微软雅黑" pitchFamily="34" charset="-122"/>
                <a:ea typeface="微软雅黑" pitchFamily="34" charset="-122"/>
              </a:rPr>
              <a:t>5</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 推荐</a:t>
            </a:r>
            <a:r>
              <a:rPr lang="zh-CN" altLang="en-US" dirty="0">
                <a:latin typeface="微软雅黑" pitchFamily="34" charset="-122"/>
                <a:ea typeface="微软雅黑" pitchFamily="34" charset="-122"/>
              </a:rPr>
              <a:t>首页</a:t>
            </a:r>
            <a:r>
              <a:rPr lang="zh-CN" altLang="en-US" dirty="0" smtClean="0">
                <a:latin typeface="微软雅黑" pitchFamily="34" charset="-122"/>
                <a:ea typeface="微软雅黑" pitchFamily="34" charset="-122"/>
              </a:rPr>
              <a:t>续</a:t>
            </a:r>
            <a:r>
              <a:rPr lang="en-US" altLang="zh-CN" dirty="0" smtClean="0">
                <a:latin typeface="微软雅黑" pitchFamily="34" charset="-122"/>
                <a:ea typeface="微软雅黑" pitchFamily="34" charset="-122"/>
              </a:rPr>
              <a:t>4</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sp>
        <p:nvSpPr>
          <p:cNvPr id="31" name="TextBox 30"/>
          <p:cNvSpPr txBox="1"/>
          <p:nvPr/>
        </p:nvSpPr>
        <p:spPr>
          <a:xfrm>
            <a:off x="4545614" y="6453336"/>
            <a:ext cx="800219" cy="338554"/>
          </a:xfrm>
          <a:prstGeom prst="rect">
            <a:avLst/>
          </a:prstGeom>
          <a:noFill/>
        </p:spPr>
        <p:txBody>
          <a:bodyPr wrap="none" rtlCol="0">
            <a:spAutoFit/>
          </a:bodyPr>
          <a:lstStyle/>
          <a:p>
            <a:r>
              <a:rPr lang="zh-CN" altLang="en-US" sz="1600" b="1" u="sng" dirty="0"/>
              <a:t>接下</a:t>
            </a:r>
            <a:r>
              <a:rPr lang="zh-CN" altLang="en-US" sz="1600" b="1" u="sng" dirty="0" smtClean="0"/>
              <a:t>页</a:t>
            </a:r>
            <a:endParaRPr lang="zh-CN" altLang="en-US" sz="1600" b="1" u="sng" dirty="0"/>
          </a:p>
        </p:txBody>
      </p:sp>
      <p:sp>
        <p:nvSpPr>
          <p:cNvPr id="27" name="TextBox 26"/>
          <p:cNvSpPr txBox="1"/>
          <p:nvPr/>
        </p:nvSpPr>
        <p:spPr>
          <a:xfrm>
            <a:off x="35496" y="1196752"/>
            <a:ext cx="4157861" cy="707886"/>
          </a:xfrm>
          <a:prstGeom prst="rect">
            <a:avLst/>
          </a:prstGeom>
          <a:solidFill>
            <a:schemeClr val="bg1">
              <a:lumMod val="95000"/>
            </a:schemeClr>
          </a:solidFill>
        </p:spPr>
        <p:txBody>
          <a:bodyPr wrap="square" rtlCol="0">
            <a:spAutoFit/>
          </a:bodyPr>
          <a:lstStyle/>
          <a:p>
            <a:r>
              <a:rPr lang="zh-CN" altLang="en-US" sz="2000" dirty="0" smtClean="0">
                <a:latin typeface="微软雅黑" pitchFamily="34" charset="-122"/>
                <a:ea typeface="微软雅黑" pitchFamily="34" charset="-122"/>
              </a:rPr>
              <a:t>猫爪击复古健身器材（男士用）</a:t>
            </a:r>
            <a:r>
              <a:rPr lang="zh-CN" altLang="en-US" sz="2000" dirty="0">
                <a:latin typeface="微软雅黑" pitchFamily="34" charset="-122"/>
                <a:ea typeface="微软雅黑" pitchFamily="34" charset="-122"/>
              </a:rPr>
              <a:t>锻炼爆发力效果显著</a:t>
            </a:r>
            <a:r>
              <a:rPr lang="zh-CN" altLang="en-US"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877272"/>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24" y="5877272"/>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911101" cy="338554"/>
          </a:xfrm>
          <a:prstGeom prst="rect">
            <a:avLst/>
          </a:prstGeom>
          <a:noFill/>
        </p:spPr>
        <p:txBody>
          <a:bodyPr wrap="none" rtlCol="0">
            <a:spAutoFit/>
          </a:bodyPr>
          <a:lstStyle/>
          <a:p>
            <a:r>
              <a:rPr lang="zh-CN" altLang="en-US" sz="1600" dirty="0" smtClean="0"/>
              <a:t>七只碗体育    </a:t>
            </a:r>
            <a:r>
              <a:rPr lang="en-US" altLang="zh-CN" sz="1600" dirty="0" smtClean="0"/>
              <a:t>0</a:t>
            </a:r>
            <a:r>
              <a:rPr lang="zh-CN" altLang="en-US" sz="1600" dirty="0" smtClean="0"/>
              <a:t>评论</a:t>
            </a:r>
            <a:endParaRPr lang="zh-CN" altLang="en-US" sz="1600" dirty="0"/>
          </a:p>
        </p:txBody>
      </p:sp>
      <p:sp>
        <p:nvSpPr>
          <p:cNvPr id="5" name="矩形 4"/>
          <p:cNvSpPr/>
          <p:nvPr/>
        </p:nvSpPr>
        <p:spPr>
          <a:xfrm>
            <a:off x="15212" y="1843083"/>
            <a:ext cx="4247107" cy="36236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2" y="1844824"/>
            <a:ext cx="4268756" cy="362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240" y="1995650"/>
            <a:ext cx="2302251" cy="325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04161" y="2485570"/>
            <a:ext cx="2217549" cy="6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691680" y="3573016"/>
            <a:ext cx="2563522" cy="1046440"/>
          </a:xfrm>
          <a:prstGeom prst="rect">
            <a:avLst/>
          </a:prstGeom>
          <a:noFill/>
        </p:spPr>
        <p:txBody>
          <a:bodyPr wrap="none" rtlCol="0">
            <a:spAutoFit/>
          </a:bodyPr>
          <a:lstStyle/>
          <a:p>
            <a:r>
              <a:rPr lang="zh-CN" altLang="zh-CN" sz="1400" dirty="0" smtClean="0">
                <a:latin typeface="微软雅黑"/>
                <a:ea typeface="微软雅黑"/>
              </a:rPr>
              <a:t>¥</a:t>
            </a:r>
            <a:r>
              <a:rPr lang="en-US" altLang="zh-CN" sz="1400" dirty="0" smtClean="0">
                <a:latin typeface="微软雅黑"/>
                <a:ea typeface="微软雅黑"/>
              </a:rPr>
              <a:t>190.00</a:t>
            </a:r>
          </a:p>
          <a:p>
            <a:r>
              <a:rPr lang="zh-CN" altLang="en-US" sz="1200" dirty="0" smtClean="0">
                <a:solidFill>
                  <a:srgbClr val="FF0000"/>
                </a:solidFill>
                <a:latin typeface="微软雅黑"/>
                <a:ea typeface="微软雅黑"/>
              </a:rPr>
              <a:t>（首次限量试预定</a:t>
            </a:r>
            <a:r>
              <a:rPr lang="en-US" altLang="zh-CN" sz="1200" dirty="0" smtClean="0">
                <a:solidFill>
                  <a:srgbClr val="FF0000"/>
                </a:solidFill>
                <a:latin typeface="微软雅黑"/>
                <a:ea typeface="微软雅黑"/>
              </a:rPr>
              <a:t>10</a:t>
            </a:r>
            <a:r>
              <a:rPr lang="zh-CN" altLang="en-US" sz="1200" dirty="0" smtClean="0">
                <a:solidFill>
                  <a:srgbClr val="FF0000"/>
                </a:solidFill>
                <a:latin typeface="微软雅黑"/>
                <a:ea typeface="微软雅黑"/>
              </a:rPr>
              <a:t>个 额满为止）</a:t>
            </a:r>
            <a:endParaRPr lang="en-US" altLang="zh-CN" sz="1200" dirty="0" smtClean="0">
              <a:solidFill>
                <a:srgbClr val="FF0000"/>
              </a:solidFill>
              <a:latin typeface="微软雅黑"/>
              <a:ea typeface="微软雅黑"/>
            </a:endParaRPr>
          </a:p>
          <a:p>
            <a:r>
              <a:rPr lang="zh-CN" altLang="en-US" sz="1200" dirty="0">
                <a:solidFill>
                  <a:srgbClr val="FF0000"/>
                </a:solidFill>
                <a:latin typeface="微软雅黑"/>
                <a:ea typeface="微软雅黑"/>
              </a:rPr>
              <a:t>当前已预定</a:t>
            </a:r>
            <a:r>
              <a:rPr lang="zh-CN" altLang="en-US" sz="1200" dirty="0" smtClean="0">
                <a:solidFill>
                  <a:srgbClr val="FF0000"/>
                </a:solidFill>
                <a:latin typeface="微软雅黑"/>
                <a:ea typeface="微软雅黑"/>
              </a:rPr>
              <a:t>数量</a:t>
            </a:r>
            <a:r>
              <a:rPr lang="en-US" altLang="zh-CN" sz="1200" dirty="0" smtClean="0">
                <a:solidFill>
                  <a:srgbClr val="FF0000"/>
                </a:solidFill>
                <a:latin typeface="微软雅黑"/>
                <a:ea typeface="微软雅黑"/>
              </a:rPr>
              <a:t>10</a:t>
            </a:r>
            <a:r>
              <a:rPr lang="zh-CN" altLang="en-US" sz="1200" dirty="0" smtClean="0">
                <a:solidFill>
                  <a:srgbClr val="FF0000"/>
                </a:solidFill>
                <a:latin typeface="微软雅黑"/>
                <a:ea typeface="微软雅黑"/>
              </a:rPr>
              <a:t>个 还有</a:t>
            </a:r>
            <a:r>
              <a:rPr lang="en-US" altLang="zh-CN" sz="1200" dirty="0" smtClean="0">
                <a:solidFill>
                  <a:srgbClr val="FF0000"/>
                </a:solidFill>
                <a:latin typeface="微软雅黑"/>
                <a:ea typeface="微软雅黑"/>
              </a:rPr>
              <a:t>0</a:t>
            </a:r>
            <a:r>
              <a:rPr lang="zh-CN" altLang="en-US" sz="1200" dirty="0" smtClean="0">
                <a:solidFill>
                  <a:srgbClr val="FF0000"/>
                </a:solidFill>
                <a:latin typeface="微软雅黑"/>
                <a:ea typeface="微软雅黑"/>
              </a:rPr>
              <a:t>个</a:t>
            </a:r>
            <a:r>
              <a:rPr lang="zh-CN" altLang="en-US" sz="1200" dirty="0">
                <a:solidFill>
                  <a:srgbClr val="FF0000"/>
                </a:solidFill>
                <a:latin typeface="微软雅黑"/>
                <a:ea typeface="微软雅黑"/>
              </a:rPr>
              <a:t>名额</a:t>
            </a:r>
            <a:endParaRPr lang="zh-CN" altLang="en-US" sz="1200" dirty="0">
              <a:solidFill>
                <a:srgbClr val="FF0000"/>
              </a:solidFill>
            </a:endParaRPr>
          </a:p>
          <a:p>
            <a:r>
              <a:rPr lang="zh-CN" altLang="en-US" sz="1200" dirty="0" smtClean="0">
                <a:solidFill>
                  <a:srgbClr val="FF0000"/>
                </a:solidFill>
                <a:latin typeface="微软雅黑"/>
                <a:ea typeface="微软雅黑"/>
              </a:rPr>
              <a:t>   暂停预定 </a:t>
            </a:r>
            <a:r>
              <a:rPr lang="en-US" altLang="zh-CN" sz="1200" dirty="0" smtClean="0">
                <a:solidFill>
                  <a:srgbClr val="FF0000"/>
                </a:solidFill>
                <a:latin typeface="微软雅黑"/>
                <a:ea typeface="微软雅黑"/>
              </a:rPr>
              <a:t>   </a:t>
            </a:r>
            <a:r>
              <a:rPr lang="zh-CN" altLang="en-US" sz="1200" dirty="0" smtClean="0">
                <a:solidFill>
                  <a:srgbClr val="FF0000"/>
                </a:solidFill>
                <a:latin typeface="微软雅黑"/>
                <a:ea typeface="微软雅黑"/>
              </a:rPr>
              <a:t>敬请谅解！</a:t>
            </a:r>
            <a:endParaRPr lang="en-US" altLang="zh-CN" sz="1200" dirty="0" smtClean="0">
              <a:solidFill>
                <a:srgbClr val="FF0000"/>
              </a:solidFill>
              <a:latin typeface="微软雅黑"/>
              <a:ea typeface="微软雅黑"/>
            </a:endParaRPr>
          </a:p>
          <a:p>
            <a:r>
              <a:rPr lang="en-US" altLang="zh-CN" sz="1200" dirty="0">
                <a:solidFill>
                  <a:srgbClr val="FF0000"/>
                </a:solidFill>
                <a:latin typeface="微软雅黑"/>
                <a:ea typeface="微软雅黑"/>
              </a:rPr>
              <a:t> </a:t>
            </a:r>
            <a:r>
              <a:rPr lang="en-US" altLang="zh-CN" sz="1200" dirty="0" smtClean="0">
                <a:solidFill>
                  <a:srgbClr val="FF0000"/>
                </a:solidFill>
                <a:latin typeface="微软雅黑"/>
                <a:ea typeface="微软雅黑"/>
              </a:rPr>
              <a:t>  </a:t>
            </a:r>
            <a:r>
              <a:rPr lang="zh-CN" altLang="en-US" sz="1200" dirty="0" smtClean="0">
                <a:solidFill>
                  <a:srgbClr val="FF0000"/>
                </a:solidFill>
                <a:latin typeface="微软雅黑"/>
                <a:ea typeface="微软雅黑"/>
              </a:rPr>
              <a:t>第二次预定时间请关注本公众号</a:t>
            </a:r>
            <a:endParaRPr lang="zh-CN" altLang="en-US" sz="1200" dirty="0">
              <a:solidFill>
                <a:srgbClr val="FF0000"/>
              </a:solidFill>
            </a:endParaRPr>
          </a:p>
        </p:txBody>
      </p:sp>
      <p:sp>
        <p:nvSpPr>
          <p:cNvPr id="34" name="TextBox 33"/>
          <p:cNvSpPr txBox="1"/>
          <p:nvPr/>
        </p:nvSpPr>
        <p:spPr>
          <a:xfrm>
            <a:off x="35496" y="1969676"/>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8</a:t>
            </a:r>
            <a:endParaRPr lang="zh-CN" altLang="en-US" sz="2800" b="1" dirty="0">
              <a:latin typeface="黑体" pitchFamily="49" charset="-122"/>
              <a:ea typeface="黑体" pitchFamily="49" charset="-122"/>
            </a:endParaRPr>
          </a:p>
        </p:txBody>
      </p:sp>
      <p:sp>
        <p:nvSpPr>
          <p:cNvPr id="35" name="TextBox 34"/>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sp>
        <p:nvSpPr>
          <p:cNvPr id="36" name="TextBox 35"/>
          <p:cNvSpPr txBox="1"/>
          <p:nvPr/>
        </p:nvSpPr>
        <p:spPr>
          <a:xfrm>
            <a:off x="4427984" y="-27384"/>
            <a:ext cx="4608512" cy="5355312"/>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smtClean="0">
                <a:solidFill>
                  <a:srgbClr val="FF0000"/>
                </a:solidFill>
                <a:latin typeface="微软雅黑" pitchFamily="34" charset="-122"/>
                <a:ea typeface="微软雅黑" pitchFamily="34" charset="-122"/>
              </a:rPr>
              <a:t>5.</a:t>
            </a:r>
            <a:r>
              <a:rPr lang="zh-CN" altLang="en-US" sz="1400" dirty="0">
                <a:solidFill>
                  <a:srgbClr val="FF0000"/>
                </a:solidFill>
                <a:latin typeface="微软雅黑" pitchFamily="34" charset="-122"/>
                <a:ea typeface="微软雅黑" pitchFamily="34" charset="-122"/>
              </a:rPr>
              <a:t>推荐首页</a:t>
            </a:r>
            <a:r>
              <a:rPr lang="zh-CN" altLang="en-US" sz="1400" dirty="0" smtClean="0">
                <a:solidFill>
                  <a:srgbClr val="FF0000"/>
                </a:solidFill>
                <a:latin typeface="微软雅黑" pitchFamily="34" charset="-122"/>
                <a:ea typeface="微软雅黑" pitchFamily="34" charset="-122"/>
              </a:rPr>
              <a:t>续</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，与前面</a:t>
            </a:r>
            <a:r>
              <a:rPr lang="en-US" altLang="zh-CN" sz="1400" dirty="0">
                <a:solidFill>
                  <a:srgbClr val="FF0000"/>
                </a:solidFill>
                <a:latin typeface="微软雅黑" pitchFamily="34" charset="-122"/>
                <a:ea typeface="微软雅黑" pitchFamily="34" charset="-122"/>
              </a:rPr>
              <a:t>1.</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en-US" altLang="zh-CN" sz="1400" dirty="0">
                <a:solidFill>
                  <a:srgbClr val="FF0000"/>
                </a:solidFill>
                <a:latin typeface="微软雅黑" pitchFamily="34" charset="-122"/>
                <a:ea typeface="微软雅黑" pitchFamily="34" charset="-122"/>
              </a:rPr>
              <a:t> 2.</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1</a:t>
            </a:r>
            <a:r>
              <a:rPr lang="zh-CN" altLang="en-US" sz="1400" dirty="0" smtClean="0">
                <a:solidFill>
                  <a:srgbClr val="FF0000"/>
                </a:solidFill>
                <a:latin typeface="微软雅黑" pitchFamily="34" charset="-122"/>
                <a:ea typeface="微软雅黑" pitchFamily="34" charset="-122"/>
              </a:rPr>
              <a:t>、</a:t>
            </a:r>
            <a:r>
              <a:rPr lang="en-US" altLang="zh-CN" sz="1400" dirty="0">
                <a:solidFill>
                  <a:srgbClr val="FF0000"/>
                </a:solidFill>
                <a:latin typeface="微软雅黑" pitchFamily="34" charset="-122"/>
                <a:ea typeface="微软雅黑" pitchFamily="34" charset="-122"/>
              </a:rPr>
              <a:t> 3.</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2</a:t>
            </a:r>
            <a:r>
              <a:rPr lang="zh-CN" altLang="en-US" sz="1400" dirty="0" smtClean="0">
                <a:solidFill>
                  <a:srgbClr val="FF0000"/>
                </a:solidFill>
                <a:latin typeface="微软雅黑" pitchFamily="34" charset="-122"/>
                <a:ea typeface="微软雅黑" pitchFamily="34" charset="-122"/>
              </a:rPr>
              <a:t>、</a:t>
            </a:r>
            <a:r>
              <a:rPr lang="en-US" altLang="zh-CN" sz="1400" dirty="0">
                <a:solidFill>
                  <a:srgbClr val="FF0000"/>
                </a:solidFill>
                <a:latin typeface="微软雅黑" pitchFamily="34" charset="-122"/>
                <a:ea typeface="微软雅黑" pitchFamily="34" charset="-122"/>
              </a:rPr>
              <a:t> 4.</a:t>
            </a:r>
            <a:r>
              <a:rPr lang="zh-CN" altLang="en-US" sz="1400" dirty="0">
                <a:solidFill>
                  <a:srgbClr val="FF0000"/>
                </a:solidFill>
                <a:latin typeface="微软雅黑" pitchFamily="34" charset="-122"/>
                <a:ea typeface="微软雅黑" pitchFamily="34" charset="-122"/>
              </a:rPr>
              <a:t>推荐首页续</a:t>
            </a:r>
            <a:r>
              <a:rPr lang="en-US" altLang="zh-CN" sz="1400" dirty="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是同一</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，手</a:t>
            </a:r>
            <a:r>
              <a:rPr lang="zh-CN" altLang="en-US" sz="1400" dirty="0">
                <a:latin typeface="微软雅黑" pitchFamily="34" charset="-122"/>
                <a:ea typeface="微软雅黑" pitchFamily="34" charset="-122"/>
              </a:rPr>
              <a:t>触摸</a:t>
            </a:r>
            <a:r>
              <a:rPr lang="zh-CN" altLang="en-US" sz="1400" dirty="0" smtClean="0">
                <a:latin typeface="微软雅黑" pitchFamily="34" charset="-122"/>
                <a:ea typeface="微软雅黑" pitchFamily="34" charset="-122"/>
              </a:rPr>
              <a:t>屏手指向上滑动界面时进入本</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栏界面</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栏：这部分内容</a:t>
            </a:r>
            <a:r>
              <a:rPr lang="zh-CN" altLang="en-US" sz="1400" dirty="0" smtClean="0">
                <a:latin typeface="微软雅黑" pitchFamily="34" charset="-122"/>
                <a:ea typeface="微软雅黑" pitchFamily="34" charset="-122"/>
              </a:rPr>
              <a:t>是器材图片内容，在</a:t>
            </a:r>
            <a:r>
              <a:rPr lang="zh-CN" altLang="en-US" sz="1400" dirty="0">
                <a:latin typeface="微软雅黑" pitchFamily="34" charset="-122"/>
                <a:ea typeface="微软雅黑" pitchFamily="34" charset="-122"/>
              </a:rPr>
              <a:t>推荐界面进行展示，她属于</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a:t>
            </a:r>
            <a:r>
              <a:rPr lang="zh-CN" altLang="en-US" sz="1400" dirty="0" smtClean="0">
                <a:latin typeface="微软雅黑" pitchFamily="34" charset="-122"/>
                <a:ea typeface="微软雅黑" pitchFamily="34" charset="-122"/>
              </a:rPr>
              <a:t>栏器材界面</a:t>
            </a:r>
            <a:r>
              <a:rPr lang="zh-CN" altLang="en-US" sz="1400" dirty="0">
                <a:latin typeface="微软雅黑" pitchFamily="34" charset="-122"/>
                <a:ea typeface="微软雅黑" pitchFamily="34" charset="-122"/>
              </a:rPr>
              <a:t>里的内容。</a:t>
            </a:r>
            <a:r>
              <a:rPr lang="zh-CN" altLang="en-US" sz="1400" b="1" u="sng" dirty="0">
                <a:latin typeface="微软雅黑" pitchFamily="34" charset="-122"/>
                <a:ea typeface="微软雅黑" pitchFamily="34" charset="-122"/>
              </a:rPr>
              <a:t>器材图片可以有多个，向下排列即可。</a:t>
            </a:r>
            <a:endParaRPr lang="en-US" altLang="zh-CN" sz="1400" b="1" u="sng"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 前端代码注意</a:t>
            </a:r>
            <a:r>
              <a:rPr lang="zh-CN" altLang="en-US" sz="1400" dirty="0">
                <a:latin typeface="微软雅黑" pitchFamily="34" charset="-122"/>
                <a:ea typeface="微软雅黑" pitchFamily="34" charset="-122"/>
              </a:rPr>
              <a:t>：当手触摸</a:t>
            </a:r>
            <a:r>
              <a:rPr lang="zh-CN" altLang="en-US" sz="1400" dirty="0" smtClean="0">
                <a:latin typeface="微软雅黑" pitchFamily="34" charset="-122"/>
                <a:ea typeface="微软雅黑" pitchFamily="34" charset="-122"/>
              </a:rPr>
              <a:t>屏手指向上滑动时只是将</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内容栏变化为</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内容栏，而</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a:latin typeface="微软雅黑" pitchFamily="34" charset="-122"/>
                <a:ea typeface="微软雅黑" pitchFamily="34" charset="-122"/>
              </a:rPr>
              <a:t>名称栏、</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导航栏</a:t>
            </a:r>
            <a:r>
              <a:rPr lang="zh-CN" altLang="en-US" sz="1400" dirty="0" smtClean="0">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状态栏在手机上的位置</a:t>
            </a:r>
            <a:r>
              <a:rPr lang="zh-CN" altLang="en-US" sz="1400" dirty="0">
                <a:latin typeface="微软雅黑" pitchFamily="34" charset="-122"/>
                <a:ea typeface="微软雅黑" pitchFamily="34" charset="-122"/>
              </a:rPr>
              <a:t>始终不</a:t>
            </a:r>
            <a:r>
              <a:rPr lang="zh-CN" altLang="en-US" sz="1400" dirty="0" smtClean="0">
                <a:latin typeface="微软雅黑" pitchFamily="34" charset="-122"/>
                <a:ea typeface="微软雅黑" pitchFamily="34" charset="-122"/>
              </a:rPr>
              <a:t>动，仍然在手机屏幕原来</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位置上。</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       UI</a:t>
            </a:r>
            <a:r>
              <a:rPr lang="zh-CN" altLang="en-US" sz="1400" dirty="0" smtClean="0">
                <a:latin typeface="微软雅黑" pitchFamily="34" charset="-122"/>
                <a:ea typeface="微软雅黑" pitchFamily="34" charset="-122"/>
              </a:rPr>
              <a:t>注意：做效果图时要将</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推荐</a:t>
            </a:r>
            <a:r>
              <a:rPr lang="zh-CN" altLang="en-US" sz="1400" dirty="0" smtClean="0">
                <a:latin typeface="微软雅黑" pitchFamily="34" charset="-122"/>
                <a:ea typeface="微软雅黑" pitchFamily="34" charset="-122"/>
              </a:rPr>
              <a:t>首页、</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5.</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等</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个页里的内容栏做成同一页的效果图，该效果图的名称叫：</a:t>
            </a:r>
            <a:endParaRPr lang="en-US" altLang="zh-CN" sz="1400" dirty="0" smtClean="0">
              <a:latin typeface="微软雅黑" pitchFamily="34" charset="-122"/>
              <a:ea typeface="微软雅黑" pitchFamily="34" charset="-122"/>
            </a:endParaRPr>
          </a:p>
          <a:p>
            <a:pPr>
              <a:lnSpc>
                <a:spcPts val="2000"/>
              </a:lnSpc>
            </a:pPr>
            <a:r>
              <a:rPr lang="en-US" altLang="zh-CN" sz="1400" dirty="0" smtClean="0">
                <a:solidFill>
                  <a:srgbClr val="FF0000"/>
                </a:solidFill>
                <a:latin typeface="微软雅黑" pitchFamily="34" charset="-122"/>
                <a:ea typeface="微软雅黑" pitchFamily="34" charset="-122"/>
              </a:rPr>
              <a:t>1-2-3-4-5-6-7.</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39" name="TextBox 38"/>
          <p:cNvSpPr txBox="1"/>
          <p:nvPr/>
        </p:nvSpPr>
        <p:spPr>
          <a:xfrm>
            <a:off x="-24338" y="0"/>
            <a:ext cx="805029" cy="338554"/>
          </a:xfrm>
          <a:prstGeom prst="rect">
            <a:avLst/>
          </a:prstGeom>
          <a:noFill/>
        </p:spPr>
        <p:txBody>
          <a:bodyPr wrap="none" rtlCol="0">
            <a:spAutoFit/>
          </a:bodyPr>
          <a:lstStyle/>
          <a:p>
            <a:r>
              <a:rPr lang="zh-CN" altLang="en-US" sz="1600" b="1" u="sng" dirty="0" smtClean="0"/>
              <a:t>接上页</a:t>
            </a:r>
            <a:endParaRPr lang="zh-CN" altLang="en-US" sz="1600" b="1" u="sng" dirty="0"/>
          </a:p>
        </p:txBody>
      </p:sp>
      <p:pic>
        <p:nvPicPr>
          <p:cNvPr id="4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7311" y="5900700"/>
            <a:ext cx="375737" cy="44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6378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85205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200329"/>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01" y="1054477"/>
            <a:ext cx="3258867" cy="4174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7" y="476672"/>
            <a:ext cx="4246661"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4200"/>
            <a:ext cx="4283968" cy="642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3"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307" y="476672"/>
            <a:ext cx="424666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40053"/>
            <a:ext cx="4283969"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06" y="540052"/>
            <a:ext cx="4294374"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06" y="540052"/>
            <a:ext cx="4294374" cy="6317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44" y="540051"/>
            <a:ext cx="4297012" cy="631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2" y="540050"/>
            <a:ext cx="4277805" cy="631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553067"/>
            <a:ext cx="4283969"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43" y="553066"/>
            <a:ext cx="4297010" cy="630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3" y="526714"/>
            <a:ext cx="4297012" cy="633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62" y="526714"/>
            <a:ext cx="4277807" cy="6331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2243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4"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66719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4"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76672"/>
            <a:ext cx="4211960"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0805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4"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76672"/>
            <a:ext cx="4211960"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2" y="492283"/>
            <a:ext cx="4280996" cy="636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497" y="1700809"/>
            <a:ext cx="4248472"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240" y="2496418"/>
            <a:ext cx="1600440" cy="284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126" y="1700808"/>
            <a:ext cx="4161758" cy="620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0105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726728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6305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8519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374232" y="476672"/>
            <a:ext cx="4662264"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110" y="476672"/>
            <a:ext cx="439634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466810"/>
            <a:ext cx="4391025" cy="6418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4709" y="1115710"/>
            <a:ext cx="13620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6126" y="1700808"/>
            <a:ext cx="4161758" cy="62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18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504" y="1079072"/>
            <a:ext cx="23145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64791" y="2621815"/>
            <a:ext cx="19050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88756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4283968" y="44623"/>
            <a:ext cx="4860032" cy="6816673"/>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8" name="TextBox 7"/>
          <p:cNvSpPr txBox="1"/>
          <p:nvPr/>
        </p:nvSpPr>
        <p:spPr>
          <a:xfrm>
            <a:off x="1187624" y="61173"/>
            <a:ext cx="1733167" cy="369332"/>
          </a:xfrm>
          <a:prstGeom prst="rect">
            <a:avLst/>
          </a:prstGeom>
          <a:noFill/>
        </p:spPr>
        <p:txBody>
          <a:bodyPr wrap="none" rtlCol="0">
            <a:spAutoFit/>
          </a:bodyPr>
          <a:lstStyle/>
          <a:p>
            <a:r>
              <a:rPr lang="en-US" altLang="zh-CN" dirty="0">
                <a:latin typeface="微软雅黑" pitchFamily="34" charset="-122"/>
                <a:ea typeface="微软雅黑" pitchFamily="34" charset="-122"/>
              </a:rPr>
              <a:t>6</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 推荐</a:t>
            </a:r>
            <a:r>
              <a:rPr lang="zh-CN" altLang="en-US" dirty="0">
                <a:latin typeface="微软雅黑" pitchFamily="34" charset="-122"/>
                <a:ea typeface="微软雅黑" pitchFamily="34" charset="-122"/>
              </a:rPr>
              <a:t>首页</a:t>
            </a:r>
            <a:r>
              <a:rPr lang="zh-CN" altLang="en-US" dirty="0" smtClean="0">
                <a:latin typeface="微软雅黑" pitchFamily="34" charset="-122"/>
                <a:ea typeface="微软雅黑" pitchFamily="34" charset="-122"/>
              </a:rPr>
              <a:t>续</a:t>
            </a:r>
            <a:r>
              <a:rPr lang="en-US" altLang="zh-CN" dirty="0" smtClean="0">
                <a:latin typeface="微软雅黑" pitchFamily="34" charset="-122"/>
                <a:ea typeface="微软雅黑" pitchFamily="34" charset="-122"/>
              </a:rPr>
              <a:t>5</a:t>
            </a:r>
            <a:endParaRPr lang="zh-CN" altLang="en-US" dirty="0">
              <a:latin typeface="微软雅黑" pitchFamily="34" charset="-122"/>
              <a:ea typeface="微软雅黑" pitchFamily="34" charset="-122"/>
            </a:endParaRPr>
          </a:p>
        </p:txBody>
      </p:sp>
      <p:sp>
        <p:nvSpPr>
          <p:cNvPr id="13" name="矩形 12"/>
          <p:cNvSpPr/>
          <p:nvPr/>
        </p:nvSpPr>
        <p:spPr>
          <a:xfrm>
            <a:off x="15212" y="404664"/>
            <a:ext cx="4268756" cy="3600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5496" y="404664"/>
            <a:ext cx="4227439" cy="369332"/>
          </a:xfrm>
          <a:prstGeom prst="rect">
            <a:avLst/>
          </a:prstGeom>
          <a:noFill/>
        </p:spPr>
        <p:txBody>
          <a:bodyPr wrap="none" rtlCol="0">
            <a:spAutoFit/>
          </a:bodyPr>
          <a:lstStyle/>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宋体"/>
                <a:ea typeface="宋体"/>
              </a:rPr>
              <a:t>╳ </a:t>
            </a:r>
            <a:r>
              <a:rPr lang="en-US" altLang="zh-CN" sz="1400" b="1" dirty="0" smtClean="0">
                <a:latin typeface="黑体" pitchFamily="49" charset="-122"/>
                <a:ea typeface="黑体" pitchFamily="49" charset="-122"/>
              </a:rPr>
              <a:t> </a:t>
            </a:r>
            <a:r>
              <a:rPr lang="zh-CN" altLang="en-US" b="1" dirty="0" smtClean="0">
                <a:latin typeface="黑体" pitchFamily="49" charset="-122"/>
                <a:ea typeface="黑体" pitchFamily="49" charset="-122"/>
              </a:rPr>
              <a:t>猫爪击                      </a:t>
            </a:r>
            <a:r>
              <a:rPr lang="en-US" altLang="zh-CN" b="1" dirty="0" smtClean="0">
                <a:latin typeface="黑体" pitchFamily="49" charset="-122"/>
                <a:ea typeface="黑体" pitchFamily="49" charset="-122"/>
              </a:rPr>
              <a:t>…</a:t>
            </a:r>
            <a:endParaRPr lang="zh-CN" altLang="en-US" sz="1600" dirty="0"/>
          </a:p>
        </p:txBody>
      </p:sp>
      <p:sp>
        <p:nvSpPr>
          <p:cNvPr id="17" name="TextBox 16"/>
          <p:cNvSpPr txBox="1"/>
          <p:nvPr/>
        </p:nvSpPr>
        <p:spPr>
          <a:xfrm>
            <a:off x="-108520" y="332656"/>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1</a:t>
            </a:r>
            <a:endParaRPr lang="zh-CN" altLang="en-US" sz="2800" b="1" dirty="0">
              <a:latin typeface="黑体" pitchFamily="49" charset="-122"/>
              <a:ea typeface="黑体" pitchFamily="49" charset="-122"/>
            </a:endParaRPr>
          </a:p>
        </p:txBody>
      </p:sp>
      <p:sp>
        <p:nvSpPr>
          <p:cNvPr id="31" name="TextBox 30"/>
          <p:cNvSpPr txBox="1"/>
          <p:nvPr/>
        </p:nvSpPr>
        <p:spPr>
          <a:xfrm>
            <a:off x="4545614" y="6453336"/>
            <a:ext cx="800219" cy="338554"/>
          </a:xfrm>
          <a:prstGeom prst="rect">
            <a:avLst/>
          </a:prstGeom>
          <a:noFill/>
        </p:spPr>
        <p:txBody>
          <a:bodyPr wrap="none" rtlCol="0">
            <a:spAutoFit/>
          </a:bodyPr>
          <a:lstStyle/>
          <a:p>
            <a:r>
              <a:rPr lang="zh-CN" altLang="en-US" sz="1600" b="1" u="sng" dirty="0"/>
              <a:t>接下</a:t>
            </a:r>
            <a:r>
              <a:rPr lang="zh-CN" altLang="en-US" sz="1600" b="1" u="sng" dirty="0" smtClean="0"/>
              <a:t>页</a:t>
            </a:r>
            <a:endParaRPr lang="zh-CN" altLang="en-US" sz="1600" b="1" u="sng" dirty="0"/>
          </a:p>
        </p:txBody>
      </p:sp>
      <p:cxnSp>
        <p:nvCxnSpPr>
          <p:cNvPr id="6" name="直接连接符 5"/>
          <p:cNvCxnSpPr/>
          <p:nvPr/>
        </p:nvCxnSpPr>
        <p:spPr>
          <a:xfrm flipV="1">
            <a:off x="-2433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283968" y="0"/>
            <a:ext cx="0" cy="6858000"/>
          </a:xfrm>
          <a:prstGeom prst="line">
            <a:avLst/>
          </a:prstGeom>
          <a:ln w="285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 y="5877272"/>
            <a:ext cx="4276725" cy="96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5212" y="6099393"/>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4</a:t>
            </a:r>
            <a:endParaRPr lang="zh-CN" altLang="en-US" sz="2800" b="1" dirty="0">
              <a:latin typeface="黑体" pitchFamily="49" charset="-122"/>
              <a:ea typeface="黑体" pitchFamily="49"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18" y="5877273"/>
            <a:ext cx="3745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224" y="5900700"/>
            <a:ext cx="1794608" cy="45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3" y="773996"/>
            <a:ext cx="4260645" cy="35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接连接符 10"/>
          <p:cNvCxnSpPr/>
          <p:nvPr/>
        </p:nvCxnSpPr>
        <p:spPr>
          <a:xfrm>
            <a:off x="352273" y="1110989"/>
            <a:ext cx="43204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663" y="719118"/>
            <a:ext cx="365806" cy="523220"/>
          </a:xfrm>
          <a:prstGeom prst="rect">
            <a:avLst/>
          </a:prstGeom>
          <a:noFill/>
        </p:spPr>
        <p:txBody>
          <a:bodyPr wrap="none" rtlCol="0">
            <a:spAutoFit/>
          </a:bodyPr>
          <a:lstStyle/>
          <a:p>
            <a:r>
              <a:rPr lang="en-US" altLang="zh-CN" sz="2800" b="1" dirty="0" smtClean="0">
                <a:solidFill>
                  <a:srgbClr val="FF0000"/>
                </a:solidFill>
                <a:latin typeface="黑体" pitchFamily="49" charset="-122"/>
                <a:ea typeface="黑体" pitchFamily="49" charset="-122"/>
              </a:rPr>
              <a:t>2</a:t>
            </a:r>
            <a:endParaRPr lang="zh-CN" altLang="en-US" sz="2800" b="1" dirty="0">
              <a:latin typeface="黑体" pitchFamily="49" charset="-122"/>
              <a:ea typeface="黑体" pitchFamily="49" charset="-122"/>
            </a:endParaRPr>
          </a:p>
        </p:txBody>
      </p:sp>
      <p:cxnSp>
        <p:nvCxnSpPr>
          <p:cNvPr id="48" name="直接连接符 47"/>
          <p:cNvCxnSpPr/>
          <p:nvPr/>
        </p:nvCxnSpPr>
        <p:spPr>
          <a:xfrm flipV="1">
            <a:off x="-36512" y="579539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512" y="5466710"/>
            <a:ext cx="1210588" cy="338554"/>
          </a:xfrm>
          <a:prstGeom prst="rect">
            <a:avLst/>
          </a:prstGeom>
          <a:noFill/>
        </p:spPr>
        <p:txBody>
          <a:bodyPr wrap="none" rtlCol="0">
            <a:spAutoFit/>
          </a:bodyPr>
          <a:lstStyle/>
          <a:p>
            <a:r>
              <a:rPr lang="zh-CN" altLang="en-US" sz="1600" dirty="0" smtClean="0"/>
              <a:t>七只碗体育</a:t>
            </a:r>
            <a:endParaRPr lang="zh-CN" altLang="en-US" sz="1600" dirty="0"/>
          </a:p>
        </p:txBody>
      </p:sp>
      <p:sp>
        <p:nvSpPr>
          <p:cNvPr id="5" name="矩形 4"/>
          <p:cNvSpPr/>
          <p:nvPr/>
        </p:nvSpPr>
        <p:spPr>
          <a:xfrm>
            <a:off x="15212" y="1843083"/>
            <a:ext cx="4247107" cy="36236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2" y="1844824"/>
            <a:ext cx="4268756" cy="362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4161" y="2485570"/>
            <a:ext cx="2217549" cy="6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691680" y="3573016"/>
            <a:ext cx="2563522" cy="1046440"/>
          </a:xfrm>
          <a:prstGeom prst="rect">
            <a:avLst/>
          </a:prstGeom>
          <a:noFill/>
        </p:spPr>
        <p:txBody>
          <a:bodyPr wrap="none" rtlCol="0">
            <a:spAutoFit/>
          </a:bodyPr>
          <a:lstStyle/>
          <a:p>
            <a:r>
              <a:rPr lang="zh-CN" altLang="zh-CN" sz="1400" dirty="0" smtClean="0">
                <a:latin typeface="微软雅黑"/>
                <a:ea typeface="微软雅黑"/>
              </a:rPr>
              <a:t>¥</a:t>
            </a:r>
            <a:r>
              <a:rPr lang="en-US" altLang="zh-CN" sz="1400" dirty="0" smtClean="0">
                <a:latin typeface="微软雅黑"/>
                <a:ea typeface="微软雅黑"/>
              </a:rPr>
              <a:t>190.00</a:t>
            </a:r>
          </a:p>
          <a:p>
            <a:r>
              <a:rPr lang="zh-CN" altLang="en-US" sz="1200" dirty="0" smtClean="0">
                <a:solidFill>
                  <a:srgbClr val="FF0000"/>
                </a:solidFill>
                <a:latin typeface="微软雅黑"/>
                <a:ea typeface="微软雅黑"/>
              </a:rPr>
              <a:t>（首次限量试预定</a:t>
            </a:r>
            <a:r>
              <a:rPr lang="en-US" altLang="zh-CN" sz="1200" dirty="0" smtClean="0">
                <a:solidFill>
                  <a:srgbClr val="FF0000"/>
                </a:solidFill>
                <a:latin typeface="微软雅黑"/>
                <a:ea typeface="微软雅黑"/>
              </a:rPr>
              <a:t>10</a:t>
            </a:r>
            <a:r>
              <a:rPr lang="zh-CN" altLang="en-US" sz="1200" dirty="0" smtClean="0">
                <a:solidFill>
                  <a:srgbClr val="FF0000"/>
                </a:solidFill>
                <a:latin typeface="微软雅黑"/>
                <a:ea typeface="微软雅黑"/>
              </a:rPr>
              <a:t>个 额满为止）</a:t>
            </a:r>
            <a:endParaRPr lang="en-US" altLang="zh-CN" sz="1200" dirty="0" smtClean="0">
              <a:solidFill>
                <a:srgbClr val="FF0000"/>
              </a:solidFill>
              <a:latin typeface="微软雅黑"/>
              <a:ea typeface="微软雅黑"/>
            </a:endParaRPr>
          </a:p>
          <a:p>
            <a:r>
              <a:rPr lang="zh-CN" altLang="en-US" sz="1200" dirty="0">
                <a:solidFill>
                  <a:srgbClr val="FF0000"/>
                </a:solidFill>
                <a:latin typeface="微软雅黑"/>
                <a:ea typeface="微软雅黑"/>
              </a:rPr>
              <a:t>当前已预定</a:t>
            </a:r>
            <a:r>
              <a:rPr lang="zh-CN" altLang="en-US" sz="1200" dirty="0" smtClean="0">
                <a:solidFill>
                  <a:srgbClr val="FF0000"/>
                </a:solidFill>
                <a:latin typeface="微软雅黑"/>
                <a:ea typeface="微软雅黑"/>
              </a:rPr>
              <a:t>数量</a:t>
            </a:r>
            <a:r>
              <a:rPr lang="en-US" altLang="zh-CN" sz="1200" dirty="0" smtClean="0">
                <a:solidFill>
                  <a:srgbClr val="FF0000"/>
                </a:solidFill>
                <a:latin typeface="微软雅黑"/>
                <a:ea typeface="微软雅黑"/>
              </a:rPr>
              <a:t>10</a:t>
            </a:r>
            <a:r>
              <a:rPr lang="zh-CN" altLang="en-US" sz="1200" dirty="0" smtClean="0">
                <a:solidFill>
                  <a:srgbClr val="FF0000"/>
                </a:solidFill>
                <a:latin typeface="微软雅黑"/>
                <a:ea typeface="微软雅黑"/>
              </a:rPr>
              <a:t>个 还有</a:t>
            </a:r>
            <a:r>
              <a:rPr lang="en-US" altLang="zh-CN" sz="1200" dirty="0" smtClean="0">
                <a:solidFill>
                  <a:srgbClr val="FF0000"/>
                </a:solidFill>
                <a:latin typeface="微软雅黑"/>
                <a:ea typeface="微软雅黑"/>
              </a:rPr>
              <a:t>0</a:t>
            </a:r>
            <a:r>
              <a:rPr lang="zh-CN" altLang="en-US" sz="1200" dirty="0" smtClean="0">
                <a:solidFill>
                  <a:srgbClr val="FF0000"/>
                </a:solidFill>
                <a:latin typeface="微软雅黑"/>
                <a:ea typeface="微软雅黑"/>
              </a:rPr>
              <a:t>个</a:t>
            </a:r>
            <a:r>
              <a:rPr lang="zh-CN" altLang="en-US" sz="1200" dirty="0">
                <a:solidFill>
                  <a:srgbClr val="FF0000"/>
                </a:solidFill>
                <a:latin typeface="微软雅黑"/>
                <a:ea typeface="微软雅黑"/>
              </a:rPr>
              <a:t>名额</a:t>
            </a:r>
            <a:endParaRPr lang="zh-CN" altLang="en-US" sz="1200" dirty="0">
              <a:solidFill>
                <a:srgbClr val="FF0000"/>
              </a:solidFill>
            </a:endParaRPr>
          </a:p>
          <a:p>
            <a:r>
              <a:rPr lang="zh-CN" altLang="en-US" sz="1200" dirty="0" smtClean="0">
                <a:solidFill>
                  <a:srgbClr val="FF0000"/>
                </a:solidFill>
                <a:latin typeface="微软雅黑"/>
                <a:ea typeface="微软雅黑"/>
              </a:rPr>
              <a:t>   暂停预定 </a:t>
            </a:r>
            <a:r>
              <a:rPr lang="en-US" altLang="zh-CN" sz="1200" dirty="0" smtClean="0">
                <a:solidFill>
                  <a:srgbClr val="FF0000"/>
                </a:solidFill>
                <a:latin typeface="微软雅黑"/>
                <a:ea typeface="微软雅黑"/>
              </a:rPr>
              <a:t>   </a:t>
            </a:r>
            <a:r>
              <a:rPr lang="zh-CN" altLang="en-US" sz="1200" dirty="0" smtClean="0">
                <a:solidFill>
                  <a:srgbClr val="FF0000"/>
                </a:solidFill>
                <a:latin typeface="微软雅黑"/>
                <a:ea typeface="微软雅黑"/>
              </a:rPr>
              <a:t>敬请谅解！</a:t>
            </a:r>
            <a:endParaRPr lang="en-US" altLang="zh-CN" sz="1200" dirty="0" smtClean="0">
              <a:solidFill>
                <a:srgbClr val="FF0000"/>
              </a:solidFill>
              <a:latin typeface="微软雅黑"/>
              <a:ea typeface="微软雅黑"/>
            </a:endParaRPr>
          </a:p>
          <a:p>
            <a:r>
              <a:rPr lang="en-US" altLang="zh-CN" sz="1200" dirty="0">
                <a:solidFill>
                  <a:srgbClr val="FF0000"/>
                </a:solidFill>
                <a:latin typeface="微软雅黑"/>
                <a:ea typeface="微软雅黑"/>
              </a:rPr>
              <a:t> </a:t>
            </a:r>
            <a:r>
              <a:rPr lang="en-US" altLang="zh-CN" sz="1200" dirty="0" smtClean="0">
                <a:solidFill>
                  <a:srgbClr val="FF0000"/>
                </a:solidFill>
                <a:latin typeface="微软雅黑"/>
                <a:ea typeface="微软雅黑"/>
              </a:rPr>
              <a:t>  </a:t>
            </a:r>
            <a:r>
              <a:rPr lang="zh-CN" altLang="en-US" sz="1200" dirty="0" smtClean="0">
                <a:solidFill>
                  <a:srgbClr val="FF0000"/>
                </a:solidFill>
                <a:latin typeface="微软雅黑"/>
                <a:ea typeface="微软雅黑"/>
              </a:rPr>
              <a:t>第二次预定时间请关注本公众号</a:t>
            </a:r>
            <a:endParaRPr lang="zh-CN" altLang="en-US" sz="1200" dirty="0">
              <a:solidFill>
                <a:srgbClr val="FF0000"/>
              </a:solidFill>
            </a:endParaRPr>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63" y="2204864"/>
            <a:ext cx="4324350" cy="2688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2" y="4581128"/>
            <a:ext cx="4338345" cy="848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602" y="2852935"/>
            <a:ext cx="3028325" cy="244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35496" y="1196752"/>
            <a:ext cx="4157861" cy="923330"/>
          </a:xfrm>
          <a:prstGeom prst="rect">
            <a:avLst/>
          </a:prstGeom>
          <a:solidFill>
            <a:schemeClr val="bg1">
              <a:lumMod val="95000"/>
            </a:schemeClr>
          </a:solidFill>
        </p:spPr>
        <p:txBody>
          <a:bodyPr wrap="square" rtlCol="0">
            <a:spAutoFit/>
          </a:bodyPr>
          <a:lstStyle/>
          <a:p>
            <a:r>
              <a:rPr lang="zh-CN" altLang="en-US" dirty="0">
                <a:latin typeface="微软雅黑" pitchFamily="34" charset="-122"/>
                <a:ea typeface="微软雅黑" pitchFamily="34" charset="-122"/>
              </a:rPr>
              <a:t>猫爪击运动</a:t>
            </a:r>
            <a:r>
              <a:rPr lang="zh-CN" altLang="en-US" dirty="0" smtClean="0">
                <a:latin typeface="微软雅黑" pitchFamily="34" charset="-122"/>
                <a:ea typeface="微软雅黑" pitchFamily="34" charset="-122"/>
              </a:rPr>
              <a:t>是古代铲</a:t>
            </a:r>
            <a:r>
              <a:rPr lang="zh-CN" altLang="en-US" dirty="0">
                <a:latin typeface="微软雅黑" pitchFamily="34" charset="-122"/>
                <a:ea typeface="微软雅黑" pitchFamily="34" charset="-122"/>
              </a:rPr>
              <a:t>屎官向猫咪学习到的健身方法</a:t>
            </a:r>
            <a:r>
              <a:rPr lang="zh-CN" altLang="en-US" dirty="0" smtClean="0">
                <a:latin typeface="微软雅黑" pitchFamily="34" charset="-122"/>
                <a:ea typeface="微软雅黑" pitchFamily="34" charset="-122"/>
              </a:rPr>
              <a:t>，唯</a:t>
            </a:r>
            <a:r>
              <a:rPr lang="zh-CN" altLang="en-US" dirty="0">
                <a:latin typeface="微软雅黑" pitchFamily="34" charset="-122"/>
                <a:ea typeface="微软雅黑" pitchFamily="34" charset="-122"/>
              </a:rPr>
              <a:t>快不破，以锻炼</a:t>
            </a:r>
            <a:r>
              <a:rPr lang="zh-CN" altLang="en-US" dirty="0" smtClean="0">
                <a:latin typeface="微软雅黑" pitchFamily="34" charset="-122"/>
                <a:ea typeface="微软雅黑" pitchFamily="34" charset="-122"/>
              </a:rPr>
              <a:t>爆发力为主</a:t>
            </a:r>
            <a:r>
              <a:rPr lang="zh-CN" altLang="en-US" dirty="0">
                <a:latin typeface="微软雅黑" pitchFamily="34" charset="-122"/>
                <a:ea typeface="微软雅黑" pitchFamily="34" charset="-122"/>
              </a:rPr>
              <a:t>，对女性减肥效果</a:t>
            </a:r>
            <a:r>
              <a:rPr lang="zh-CN" altLang="en-US" dirty="0" smtClean="0">
                <a:latin typeface="微软雅黑" pitchFamily="34" charset="-122"/>
                <a:ea typeface="微软雅黑" pitchFamily="34" charset="-122"/>
              </a:rPr>
              <a:t>显著</a:t>
            </a:r>
            <a:r>
              <a:rPr lang="zh-CN" altLang="en-US" dirty="0" smtClean="0">
                <a:latin typeface="微软雅黑"/>
                <a:ea typeface="微软雅黑"/>
              </a:rPr>
              <a:t>┅</a:t>
            </a:r>
            <a:endParaRPr lang="en-US" altLang="zh-CN" dirty="0">
              <a:latin typeface="微软雅黑" pitchFamily="34" charset="-122"/>
              <a:ea typeface="微软雅黑" pitchFamily="34" charset="-122"/>
            </a:endParaRPr>
          </a:p>
        </p:txBody>
      </p:sp>
      <p:cxnSp>
        <p:nvCxnSpPr>
          <p:cNvPr id="34" name="直接连接符 33"/>
          <p:cNvCxnSpPr/>
          <p:nvPr/>
        </p:nvCxnSpPr>
        <p:spPr>
          <a:xfrm flipV="1">
            <a:off x="115888" y="1196752"/>
            <a:ext cx="4298831" cy="9872"/>
          </a:xfrm>
          <a:prstGeom prst="line">
            <a:avLst/>
          </a:prstGeom>
          <a:ln w="3175">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5496" y="2257708"/>
            <a:ext cx="365806" cy="523220"/>
          </a:xfrm>
          <a:prstGeom prst="rect">
            <a:avLst/>
          </a:prstGeom>
          <a:noFill/>
        </p:spPr>
        <p:txBody>
          <a:bodyPr wrap="none" rtlCol="0">
            <a:spAutoFit/>
          </a:bodyPr>
          <a:lstStyle/>
          <a:p>
            <a:r>
              <a:rPr lang="en-US" altLang="zh-CN" sz="2800" b="1" dirty="0">
                <a:solidFill>
                  <a:srgbClr val="FF0000"/>
                </a:solidFill>
                <a:latin typeface="黑体" pitchFamily="49" charset="-122"/>
                <a:ea typeface="黑体" pitchFamily="49" charset="-122"/>
              </a:rPr>
              <a:t>9</a:t>
            </a:r>
            <a:endParaRPr lang="zh-CN" altLang="en-US" sz="2800" b="1" dirty="0">
              <a:latin typeface="黑体" pitchFamily="49" charset="-122"/>
              <a:ea typeface="黑体" pitchFamily="49" charset="-122"/>
            </a:endParaRPr>
          </a:p>
        </p:txBody>
      </p:sp>
      <p:sp>
        <p:nvSpPr>
          <p:cNvPr id="36" name="TextBox 35"/>
          <p:cNvSpPr txBox="1"/>
          <p:nvPr/>
        </p:nvSpPr>
        <p:spPr>
          <a:xfrm>
            <a:off x="251521" y="764704"/>
            <a:ext cx="4104456" cy="338554"/>
          </a:xfrm>
          <a:prstGeom prst="rect">
            <a:avLst/>
          </a:prstGeom>
          <a:noFill/>
        </p:spPr>
        <p:txBody>
          <a:bodyPr wrap="square" rtlCol="0">
            <a:spAutoFit/>
          </a:bodyPr>
          <a:lstStyle/>
          <a:p>
            <a:r>
              <a:rPr lang="zh-CN" altLang="en-US" sz="1600" b="1" dirty="0" smtClean="0">
                <a:solidFill>
                  <a:srgbClr val="C00000"/>
                </a:solidFill>
                <a:latin typeface="微软雅黑" pitchFamily="34" charset="-122"/>
                <a:ea typeface="微软雅黑" pitchFamily="34" charset="-122"/>
              </a:rPr>
              <a:t>推荐   </a:t>
            </a:r>
            <a:r>
              <a:rPr lang="zh-CN" altLang="en-US" sz="1600" dirty="0" smtClean="0">
                <a:latin typeface="微软雅黑" pitchFamily="34" charset="-122"/>
                <a:ea typeface="微软雅黑" pitchFamily="34" charset="-122"/>
              </a:rPr>
              <a:t>器材   领操   教练   比赛   英文</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日文</a:t>
            </a:r>
            <a:endParaRPr lang="zh-CN" altLang="en-US" sz="1600" dirty="0">
              <a:latin typeface="微软雅黑" pitchFamily="34" charset="-122"/>
              <a:ea typeface="微软雅黑" pitchFamily="34" charset="-122"/>
            </a:endParaRPr>
          </a:p>
        </p:txBody>
      </p:sp>
      <p:sp>
        <p:nvSpPr>
          <p:cNvPr id="40" name="TextBox 39"/>
          <p:cNvSpPr txBox="1"/>
          <p:nvPr/>
        </p:nvSpPr>
        <p:spPr>
          <a:xfrm>
            <a:off x="4427984" y="-27384"/>
            <a:ext cx="4608512" cy="4606389"/>
          </a:xfrm>
          <a:prstGeom prst="rect">
            <a:avLst/>
          </a:prstGeom>
          <a:noFill/>
        </p:spPr>
        <p:txBody>
          <a:bodyPr wrap="square" rtlCol="0">
            <a:spAutoFit/>
          </a:bodyPr>
          <a:lstStyle/>
          <a:p>
            <a:endParaRPr lang="en-US" altLang="zh-CN" sz="1400" u="sng" dirty="0" smtClean="0">
              <a:latin typeface="微软雅黑" pitchFamily="34" charset="-122"/>
              <a:ea typeface="微软雅黑" pitchFamily="34" charset="-122"/>
            </a:endParaRPr>
          </a:p>
          <a:p>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u="sng" dirty="0" smtClean="0">
                <a:latin typeface="微软雅黑" pitchFamily="34" charset="-122"/>
                <a:ea typeface="微软雅黑" pitchFamily="34" charset="-122"/>
              </a:rPr>
              <a:t>说明 </a:t>
            </a:r>
            <a:endParaRPr lang="en-US" altLang="zh-CN" sz="1400" u="sng" dirty="0" smtClean="0">
              <a:latin typeface="微软雅黑" pitchFamily="34" charset="-122"/>
              <a:ea typeface="微软雅黑" pitchFamily="34" charset="-122"/>
            </a:endParaRPr>
          </a:p>
          <a:p>
            <a:endParaRPr lang="en-US" altLang="zh-CN" sz="1400" dirty="0" smtClean="0">
              <a:latin typeface="微软雅黑" pitchFamily="34" charset="-122"/>
              <a:ea typeface="微软雅黑" pitchFamily="34" charset="-122"/>
            </a:endParaRPr>
          </a:p>
          <a:p>
            <a:pPr>
              <a:lnSpc>
                <a:spcPts val="2000"/>
              </a:lnSpc>
            </a:pPr>
            <a:r>
              <a:rPr lang="zh-CN" altLang="en-US" sz="1400" dirty="0" smtClean="0">
                <a:latin typeface="微软雅黑" pitchFamily="34" charset="-122"/>
                <a:ea typeface="微软雅黑" pitchFamily="34" charset="-122"/>
              </a:rPr>
              <a:t>本</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叫</a:t>
            </a:r>
            <a:r>
              <a:rPr lang="en-US" altLang="zh-CN" sz="1400" dirty="0">
                <a:solidFill>
                  <a:srgbClr val="FF0000"/>
                </a:solidFill>
                <a:latin typeface="微软雅黑" pitchFamily="34" charset="-122"/>
                <a:ea typeface="微软雅黑" pitchFamily="34" charset="-122"/>
              </a:rPr>
              <a:t>6.</a:t>
            </a:r>
            <a:r>
              <a:rPr lang="zh-CN" altLang="en-US" sz="1400" dirty="0">
                <a:solidFill>
                  <a:srgbClr val="FF0000"/>
                </a:solidFill>
                <a:latin typeface="微软雅黑" pitchFamily="34" charset="-122"/>
                <a:ea typeface="微软雅黑" pitchFamily="34" charset="-122"/>
              </a:rPr>
              <a:t> 推荐首页续</a:t>
            </a:r>
            <a:r>
              <a:rPr lang="en-US" altLang="zh-CN" sz="1400" dirty="0" smtClean="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，与前面</a:t>
            </a:r>
            <a:r>
              <a:rPr lang="en-US" altLang="zh-CN" sz="1400" dirty="0">
                <a:solidFill>
                  <a:srgbClr val="FF0000"/>
                </a:solidFill>
                <a:latin typeface="微软雅黑" pitchFamily="34" charset="-122"/>
                <a:ea typeface="微软雅黑" pitchFamily="34" charset="-122"/>
              </a:rPr>
              <a:t>1.</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en-US" altLang="zh-CN" sz="1400" dirty="0">
                <a:solidFill>
                  <a:srgbClr val="FF0000"/>
                </a:solidFill>
                <a:latin typeface="微软雅黑" pitchFamily="34" charset="-122"/>
                <a:ea typeface="微软雅黑" pitchFamily="34" charset="-122"/>
              </a:rPr>
              <a:t> 2.</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1</a:t>
            </a:r>
            <a:r>
              <a:rPr lang="zh-CN" altLang="en-US" sz="1400" dirty="0" smtClean="0">
                <a:solidFill>
                  <a:srgbClr val="FF0000"/>
                </a:solidFill>
                <a:latin typeface="微软雅黑" pitchFamily="34" charset="-122"/>
                <a:ea typeface="微软雅黑" pitchFamily="34" charset="-122"/>
              </a:rPr>
              <a:t>、</a:t>
            </a:r>
            <a:r>
              <a:rPr lang="en-US" altLang="zh-CN" sz="1400" dirty="0">
                <a:solidFill>
                  <a:srgbClr val="FF0000"/>
                </a:solidFill>
                <a:latin typeface="微软雅黑" pitchFamily="34" charset="-122"/>
                <a:ea typeface="微软雅黑" pitchFamily="34" charset="-122"/>
              </a:rPr>
              <a:t> 3.</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2</a:t>
            </a:r>
            <a:r>
              <a:rPr lang="zh-CN" altLang="en-US" sz="1400" dirty="0" smtClean="0">
                <a:solidFill>
                  <a:srgbClr val="FF0000"/>
                </a:solidFill>
                <a:latin typeface="微软雅黑" pitchFamily="34" charset="-122"/>
                <a:ea typeface="微软雅黑" pitchFamily="34" charset="-122"/>
              </a:rPr>
              <a:t>、</a:t>
            </a:r>
            <a:r>
              <a:rPr lang="en-US" altLang="zh-CN" sz="1400" dirty="0">
                <a:solidFill>
                  <a:srgbClr val="FF0000"/>
                </a:solidFill>
                <a:latin typeface="微软雅黑" pitchFamily="34" charset="-122"/>
                <a:ea typeface="微软雅黑" pitchFamily="34" charset="-122"/>
              </a:rPr>
              <a:t> 4.</a:t>
            </a:r>
            <a:r>
              <a:rPr lang="zh-CN" altLang="en-US" sz="1400" dirty="0">
                <a:solidFill>
                  <a:srgbClr val="FF0000"/>
                </a:solidFill>
                <a:latin typeface="微软雅黑" pitchFamily="34" charset="-122"/>
                <a:ea typeface="微软雅黑" pitchFamily="34" charset="-122"/>
              </a:rPr>
              <a:t>推荐首页续</a:t>
            </a:r>
            <a:r>
              <a:rPr lang="en-US" altLang="zh-CN" sz="1400" dirty="0" smtClean="0">
                <a:solidFill>
                  <a:srgbClr val="FF0000"/>
                </a:solidFill>
                <a:latin typeface="微软雅黑" pitchFamily="34" charset="-122"/>
                <a:ea typeface="微软雅黑" pitchFamily="34" charset="-122"/>
              </a:rPr>
              <a:t>3</a:t>
            </a:r>
            <a:r>
              <a:rPr lang="zh-CN" altLang="en-US" sz="1400" dirty="0" smtClean="0">
                <a:solidFill>
                  <a:srgbClr val="FF0000"/>
                </a:solidFill>
                <a:latin typeface="微软雅黑" pitchFamily="34" charset="-122"/>
                <a:ea typeface="微软雅黑" pitchFamily="34" charset="-122"/>
              </a:rPr>
              <a:t>、</a:t>
            </a:r>
            <a:r>
              <a:rPr lang="en-US" altLang="zh-CN" sz="1400" dirty="0" smtClean="0">
                <a:solidFill>
                  <a:srgbClr val="FF0000"/>
                </a:solidFill>
                <a:latin typeface="微软雅黑" pitchFamily="34" charset="-122"/>
                <a:ea typeface="微软雅黑" pitchFamily="34" charset="-122"/>
              </a:rPr>
              <a:t>5</a:t>
            </a:r>
            <a:r>
              <a:rPr lang="en-US" altLang="zh-CN" sz="1400" dirty="0">
                <a:solidFill>
                  <a:srgbClr val="FF0000"/>
                </a:solidFill>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推荐首页续</a:t>
            </a:r>
            <a:r>
              <a:rPr lang="en-US" altLang="zh-CN" sz="1400" dirty="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是同一</a:t>
            </a:r>
            <a:r>
              <a:rPr lang="zh-CN" altLang="en-US" sz="1400" dirty="0">
                <a:latin typeface="微软雅黑" pitchFamily="34" charset="-122"/>
                <a:ea typeface="微软雅黑" pitchFamily="34" charset="-122"/>
              </a:rPr>
              <a:t>页</a:t>
            </a:r>
            <a:r>
              <a:rPr lang="zh-CN" altLang="en-US" sz="1400" dirty="0" smtClean="0">
                <a:latin typeface="微软雅黑" pitchFamily="34" charset="-122"/>
                <a:ea typeface="微软雅黑" pitchFamily="34" charset="-122"/>
              </a:rPr>
              <a:t>，手</a:t>
            </a:r>
            <a:r>
              <a:rPr lang="zh-CN" altLang="en-US" sz="1400" dirty="0">
                <a:latin typeface="微软雅黑" pitchFamily="34" charset="-122"/>
                <a:ea typeface="微软雅黑" pitchFamily="34" charset="-122"/>
              </a:rPr>
              <a:t>触摸</a:t>
            </a:r>
            <a:r>
              <a:rPr lang="zh-CN" altLang="en-US" sz="1400" dirty="0" smtClean="0">
                <a:latin typeface="微软雅黑" pitchFamily="34" charset="-122"/>
                <a:ea typeface="微软雅黑" pitchFamily="34" charset="-122"/>
              </a:rPr>
              <a:t>屏手指向上滑动界面时进入本</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9</a:t>
            </a:r>
            <a:r>
              <a:rPr lang="zh-CN" altLang="en-US" sz="1400" dirty="0" smtClean="0">
                <a:latin typeface="微软雅黑" pitchFamily="34" charset="-122"/>
                <a:ea typeface="微软雅黑" pitchFamily="34" charset="-122"/>
              </a:rPr>
              <a:t>内容</a:t>
            </a:r>
            <a:r>
              <a:rPr lang="zh-CN" altLang="en-US" sz="1400" dirty="0">
                <a:latin typeface="微软雅黑" pitchFamily="34" charset="-122"/>
                <a:ea typeface="微软雅黑" pitchFamily="34" charset="-122"/>
              </a:rPr>
              <a:t>栏界面</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a:p>
            <a:pPr>
              <a:lnSpc>
                <a:spcPts val="2000"/>
              </a:lnSpc>
            </a:pPr>
            <a:r>
              <a:rPr lang="zh-CN" altLang="en-US" sz="1400" dirty="0" smtClean="0">
                <a:latin typeface="微软雅黑" pitchFamily="34" charset="-122"/>
                <a:ea typeface="微软雅黑" pitchFamily="34" charset="-122"/>
              </a:rPr>
              <a:t>       前端代码注意</a:t>
            </a:r>
            <a:r>
              <a:rPr lang="zh-CN" altLang="en-US" sz="1400" dirty="0">
                <a:latin typeface="微软雅黑" pitchFamily="34" charset="-122"/>
                <a:ea typeface="微软雅黑" pitchFamily="34" charset="-122"/>
              </a:rPr>
              <a:t>：当手触摸</a:t>
            </a:r>
            <a:r>
              <a:rPr lang="zh-CN" altLang="en-US" sz="1400" dirty="0" smtClean="0">
                <a:latin typeface="微软雅黑" pitchFamily="34" charset="-122"/>
                <a:ea typeface="微软雅黑" pitchFamily="34" charset="-122"/>
              </a:rPr>
              <a:t>屏手指向上滑动时只是将</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内容栏变化为</a:t>
            </a:r>
            <a:r>
              <a:rPr lang="zh-CN" altLang="en-US" sz="1400" dirty="0">
                <a:solidFill>
                  <a:srgbClr val="FF0000"/>
                </a:solidFill>
                <a:latin typeface="微软雅黑" pitchFamily="34" charset="-122"/>
                <a:ea typeface="微软雅黑" pitchFamily="34" charset="-122"/>
              </a:rPr>
              <a:t>区域</a:t>
            </a:r>
            <a:r>
              <a:rPr lang="en-US" altLang="zh-CN" sz="1400" dirty="0">
                <a:solidFill>
                  <a:srgbClr val="FF0000"/>
                </a:solidFill>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内容栏，而</a:t>
            </a:r>
            <a:r>
              <a:rPr lang="zh-CN" altLang="en-US" sz="1400" dirty="0" smtClean="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1</a:t>
            </a:r>
            <a:r>
              <a:rPr lang="zh-CN" altLang="en-US" sz="1400" dirty="0">
                <a:latin typeface="微软雅黑" pitchFamily="34" charset="-122"/>
                <a:ea typeface="微软雅黑" pitchFamily="34" charset="-122"/>
              </a:rPr>
              <a:t>名称栏、</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2</a:t>
            </a:r>
            <a:r>
              <a:rPr lang="zh-CN" altLang="en-US" sz="1400" dirty="0">
                <a:latin typeface="微软雅黑" pitchFamily="34" charset="-122"/>
                <a:ea typeface="微软雅黑" pitchFamily="34" charset="-122"/>
              </a:rPr>
              <a:t>导航栏</a:t>
            </a:r>
            <a:r>
              <a:rPr lang="zh-CN" altLang="en-US" sz="1400" dirty="0" smtClean="0">
                <a:latin typeface="微软雅黑" pitchFamily="34" charset="-122"/>
                <a:ea typeface="微软雅黑" pitchFamily="34" charset="-122"/>
              </a:rPr>
              <a:t>、</a:t>
            </a:r>
            <a:r>
              <a:rPr lang="zh-CN" altLang="en-US" sz="1400" dirty="0">
                <a:solidFill>
                  <a:srgbClr val="FF0000"/>
                </a:solidFill>
                <a:latin typeface="微软雅黑" pitchFamily="34" charset="-122"/>
                <a:ea typeface="微软雅黑" pitchFamily="34" charset="-122"/>
              </a:rPr>
              <a:t>区域</a:t>
            </a:r>
            <a:r>
              <a:rPr lang="en-US" altLang="zh-CN" sz="1400" dirty="0" smtClean="0">
                <a:solidFill>
                  <a:srgbClr val="FF0000"/>
                </a:solidFill>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状态栏在手机上的位置</a:t>
            </a:r>
            <a:r>
              <a:rPr lang="zh-CN" altLang="en-US" sz="1400" dirty="0">
                <a:latin typeface="微软雅黑" pitchFamily="34" charset="-122"/>
                <a:ea typeface="微软雅黑" pitchFamily="34" charset="-122"/>
              </a:rPr>
              <a:t>始终不</a:t>
            </a:r>
            <a:r>
              <a:rPr lang="zh-CN" altLang="en-US" sz="1400" dirty="0" smtClean="0">
                <a:latin typeface="微软雅黑" pitchFamily="34" charset="-122"/>
                <a:ea typeface="微软雅黑" pitchFamily="34" charset="-122"/>
              </a:rPr>
              <a:t>动，仍然在手机屏幕原来</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位置上。</a:t>
            </a:r>
            <a:endParaRPr lang="en-US" altLang="zh-CN" sz="1400" dirty="0" smtClean="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       UI</a:t>
            </a:r>
            <a:r>
              <a:rPr lang="zh-CN" altLang="en-US" sz="1400" dirty="0" smtClean="0">
                <a:latin typeface="微软雅黑" pitchFamily="34" charset="-122"/>
                <a:ea typeface="微软雅黑" pitchFamily="34" charset="-122"/>
              </a:rPr>
              <a:t>注意：做效果图时要将</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推荐</a:t>
            </a:r>
            <a:r>
              <a:rPr lang="zh-CN" altLang="en-US" sz="1400" dirty="0" smtClean="0">
                <a:latin typeface="微软雅黑" pitchFamily="34" charset="-122"/>
                <a:ea typeface="微软雅黑" pitchFamily="34" charset="-122"/>
              </a:rPr>
              <a:t>首页、</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推荐首页续</a:t>
            </a: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a:t>
            </a:r>
            <a:r>
              <a:rPr lang="en-US" altLang="zh-CN" sz="1400" dirty="0">
                <a:latin typeface="微软雅黑" pitchFamily="34" charset="-122"/>
                <a:ea typeface="微软雅黑" pitchFamily="34" charset="-122"/>
              </a:rPr>
              <a:t>5.</a:t>
            </a:r>
            <a:r>
              <a:rPr lang="zh-CN" altLang="en-US" sz="1400" dirty="0">
                <a:latin typeface="微软雅黑" pitchFamily="34" charset="-122"/>
                <a:ea typeface="微软雅黑" pitchFamily="34" charset="-122"/>
              </a:rPr>
              <a:t> 推荐首页续</a:t>
            </a: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推荐首页</a:t>
            </a:r>
            <a:r>
              <a:rPr lang="zh-CN" altLang="en-US" sz="1400" dirty="0" smtClean="0">
                <a:latin typeface="微软雅黑" pitchFamily="34" charset="-122"/>
                <a:ea typeface="微软雅黑" pitchFamily="34" charset="-122"/>
              </a:rPr>
              <a:t>续</a:t>
            </a:r>
            <a:r>
              <a:rPr lang="en-US" altLang="zh-CN" sz="1400" dirty="0" smtClean="0">
                <a:latin typeface="微软雅黑" pitchFamily="34" charset="-122"/>
                <a:ea typeface="微软雅黑" pitchFamily="34" charset="-122"/>
              </a:rPr>
              <a:t>7</a:t>
            </a:r>
            <a:r>
              <a:rPr lang="zh-CN" altLang="en-US" sz="1400" dirty="0" smtClean="0">
                <a:latin typeface="微软雅黑" pitchFamily="34" charset="-122"/>
                <a:ea typeface="微软雅黑" pitchFamily="34" charset="-122"/>
              </a:rPr>
              <a:t>等</a:t>
            </a:r>
            <a:r>
              <a:rPr lang="en-US" altLang="zh-CN" sz="1400" dirty="0" smtClean="0">
                <a:latin typeface="微软雅黑" pitchFamily="34" charset="-122"/>
                <a:ea typeface="微软雅黑" pitchFamily="34" charset="-122"/>
              </a:rPr>
              <a:t>8</a:t>
            </a:r>
            <a:r>
              <a:rPr lang="zh-CN" altLang="en-US" sz="1400" dirty="0" smtClean="0">
                <a:latin typeface="微软雅黑" pitchFamily="34" charset="-122"/>
                <a:ea typeface="微软雅黑" pitchFamily="34" charset="-122"/>
              </a:rPr>
              <a:t>个页里的内容栏做成同一页的效果图，该效果图的名称叫：</a:t>
            </a:r>
            <a:endParaRPr lang="en-US" altLang="zh-CN" sz="1400" dirty="0" smtClean="0">
              <a:latin typeface="微软雅黑" pitchFamily="34" charset="-122"/>
              <a:ea typeface="微软雅黑" pitchFamily="34" charset="-122"/>
            </a:endParaRPr>
          </a:p>
          <a:p>
            <a:pPr>
              <a:lnSpc>
                <a:spcPts val="2000"/>
              </a:lnSpc>
            </a:pPr>
            <a:r>
              <a:rPr lang="en-US" altLang="zh-CN" sz="1400" dirty="0" smtClean="0">
                <a:solidFill>
                  <a:srgbClr val="FF0000"/>
                </a:solidFill>
                <a:latin typeface="微软雅黑" pitchFamily="34" charset="-122"/>
                <a:ea typeface="微软雅黑" pitchFamily="34" charset="-122"/>
              </a:rPr>
              <a:t>1-2-3-4-5-6-7.</a:t>
            </a:r>
            <a:r>
              <a:rPr lang="zh-CN" altLang="en-US" sz="1400" dirty="0">
                <a:solidFill>
                  <a:srgbClr val="FF0000"/>
                </a:solidFill>
                <a:latin typeface="微软雅黑" pitchFamily="34" charset="-122"/>
                <a:ea typeface="微软雅黑" pitchFamily="34" charset="-122"/>
              </a:rPr>
              <a:t>推荐</a:t>
            </a:r>
            <a:r>
              <a:rPr lang="zh-CN" altLang="en-US" sz="1400" dirty="0" smtClean="0">
                <a:solidFill>
                  <a:srgbClr val="FF0000"/>
                </a:solidFill>
                <a:latin typeface="微软雅黑" pitchFamily="34" charset="-122"/>
                <a:ea typeface="微软雅黑" pitchFamily="34" charset="-122"/>
              </a:rPr>
              <a:t>首页</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a:lnSpc>
                <a:spcPts val="2000"/>
              </a:lnSpc>
            </a:pPr>
            <a:r>
              <a:rPr lang="en-US" altLang="zh-CN" sz="1400" dirty="0" smtClean="0">
                <a:latin typeface="微软雅黑" pitchFamily="34" charset="-122"/>
                <a:ea typeface="微软雅黑" pitchFamily="34" charset="-122"/>
              </a:rPr>
              <a:t>----------------------------------------------------------</a:t>
            </a:r>
          </a:p>
        </p:txBody>
      </p:sp>
      <p:sp>
        <p:nvSpPr>
          <p:cNvPr id="39" name="TextBox 38"/>
          <p:cNvSpPr txBox="1"/>
          <p:nvPr/>
        </p:nvSpPr>
        <p:spPr>
          <a:xfrm>
            <a:off x="-24338" y="0"/>
            <a:ext cx="805029" cy="338554"/>
          </a:xfrm>
          <a:prstGeom prst="rect">
            <a:avLst/>
          </a:prstGeom>
          <a:noFill/>
        </p:spPr>
        <p:txBody>
          <a:bodyPr wrap="none" rtlCol="0">
            <a:spAutoFit/>
          </a:bodyPr>
          <a:lstStyle/>
          <a:p>
            <a:r>
              <a:rPr lang="zh-CN" altLang="en-US" sz="1600" b="1" u="sng" dirty="0" smtClean="0"/>
              <a:t>接上页</a:t>
            </a:r>
            <a:endParaRPr lang="zh-CN" altLang="en-US" sz="1600" b="1" u="sng" dirty="0"/>
          </a:p>
        </p:txBody>
      </p:sp>
      <p:pic>
        <p:nvPicPr>
          <p:cNvPr id="42"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7311" y="5900700"/>
            <a:ext cx="375737" cy="44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6778" y="5896035"/>
            <a:ext cx="5715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8155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476672"/>
            <a:ext cx="437423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5196" y="1052736"/>
            <a:ext cx="149542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91880" y="1484784"/>
            <a:ext cx="792088" cy="165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537890" y="1428793"/>
            <a:ext cx="800219" cy="276999"/>
          </a:xfrm>
          <a:prstGeom prst="rect">
            <a:avLst/>
          </a:prstGeom>
          <a:noFill/>
        </p:spPr>
        <p:txBody>
          <a:bodyPr wrap="none" rtlCol="0">
            <a:spAutoFit/>
          </a:bodyPr>
          <a:lstStyle/>
          <a:p>
            <a:r>
              <a:rPr lang="zh-CN" altLang="en-US" sz="1200" b="1" dirty="0" smtClean="0">
                <a:solidFill>
                  <a:schemeClr val="accent2">
                    <a:lumMod val="60000"/>
                    <a:lumOff val="40000"/>
                  </a:schemeClr>
                </a:solidFill>
              </a:rPr>
              <a:t>卖家发货</a:t>
            </a:r>
            <a:endParaRPr lang="zh-CN" altLang="en-US" sz="1200" b="1" dirty="0">
              <a:solidFill>
                <a:schemeClr val="accent2">
                  <a:lumMod val="60000"/>
                  <a:lumOff val="40000"/>
                </a:schemeClr>
              </a:solidFill>
            </a:endParaRPr>
          </a:p>
        </p:txBody>
      </p:sp>
      <p:pic>
        <p:nvPicPr>
          <p:cNvPr id="9221"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73685" y="2420888"/>
            <a:ext cx="1438275" cy="333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2699792" y="2431921"/>
            <a:ext cx="1617751" cy="523220"/>
          </a:xfrm>
          <a:prstGeom prst="rect">
            <a:avLst/>
          </a:prstGeom>
          <a:noFill/>
        </p:spPr>
        <p:txBody>
          <a:bodyPr wrap="none" rtlCol="0">
            <a:spAutoFit/>
          </a:bodyPr>
          <a:lstStyle/>
          <a:p>
            <a:r>
              <a:rPr lang="zh-CN" altLang="en-US" sz="1400" b="1" dirty="0" smtClean="0">
                <a:solidFill>
                  <a:schemeClr val="accent2">
                    <a:lumMod val="60000"/>
                    <a:lumOff val="40000"/>
                  </a:schemeClr>
                </a:solidFill>
              </a:rPr>
              <a:t>已付款</a:t>
            </a:r>
            <a:r>
              <a:rPr lang="zh-CN" altLang="en-US" sz="1400" b="1" dirty="0" smtClean="0">
                <a:solidFill>
                  <a:schemeClr val="accent2">
                    <a:lumMod val="60000"/>
                    <a:lumOff val="40000"/>
                  </a:schemeClr>
                </a:solidFill>
                <a:latin typeface="宋体"/>
                <a:ea typeface="宋体"/>
              </a:rPr>
              <a:t>：</a:t>
            </a:r>
            <a:r>
              <a:rPr lang="en-US" altLang="zh-CN" sz="1400" b="1" dirty="0">
                <a:solidFill>
                  <a:schemeClr val="accent2">
                    <a:lumMod val="60000"/>
                    <a:lumOff val="40000"/>
                  </a:schemeClr>
                </a:solidFill>
                <a:latin typeface="微软雅黑" pitchFamily="34" charset="-122"/>
                <a:ea typeface="微软雅黑" pitchFamily="34" charset="-122"/>
              </a:rPr>
              <a:t>¥230.00</a:t>
            </a:r>
            <a:endParaRPr lang="zh-CN" altLang="en-US" sz="1000" b="1" dirty="0">
              <a:solidFill>
                <a:schemeClr val="accent2">
                  <a:lumMod val="60000"/>
                  <a:lumOff val="40000"/>
                </a:schemeClr>
              </a:solidFill>
              <a:latin typeface="微软雅黑" pitchFamily="34" charset="-122"/>
              <a:ea typeface="微软雅黑" pitchFamily="34" charset="-122"/>
            </a:endParaRPr>
          </a:p>
          <a:p>
            <a:endParaRPr lang="zh-CN" altLang="en-US" sz="1400" b="1" dirty="0">
              <a:solidFill>
                <a:schemeClr val="accent2">
                  <a:lumMod val="60000"/>
                  <a:lumOff val="40000"/>
                </a:schemeClr>
              </a:solidFill>
            </a:endParaRPr>
          </a:p>
        </p:txBody>
      </p:sp>
      <p:pic>
        <p:nvPicPr>
          <p:cNvPr id="7171"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31840" y="1444322"/>
            <a:ext cx="1114425" cy="205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90546" y="1428793"/>
            <a:ext cx="1261884" cy="307777"/>
          </a:xfrm>
          <a:prstGeom prst="rect">
            <a:avLst/>
          </a:prstGeom>
          <a:noFill/>
        </p:spPr>
        <p:txBody>
          <a:bodyPr wrap="none" rtlCol="0">
            <a:spAutoFit/>
          </a:bodyPr>
          <a:lstStyle/>
          <a:p>
            <a:r>
              <a:rPr lang="zh-CN" altLang="en-US" sz="1400" b="1" dirty="0" smtClean="0">
                <a:solidFill>
                  <a:srgbClr val="FF0000"/>
                </a:solidFill>
              </a:rPr>
              <a:t>等待卖家发货</a:t>
            </a:r>
            <a:endParaRPr lang="zh-CN" altLang="en-US" sz="1400" b="1" dirty="0">
              <a:solidFill>
                <a:srgbClr val="FF0000"/>
              </a:solidFill>
            </a:endParaRPr>
          </a:p>
        </p:txBody>
      </p:sp>
      <p:pic>
        <p:nvPicPr>
          <p:cNvPr id="7172" name="Picture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631" y="2802741"/>
            <a:ext cx="4349601" cy="37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80423" y="2808845"/>
            <a:ext cx="2165842" cy="26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1979712" y="2793361"/>
            <a:ext cx="2358338" cy="253916"/>
          </a:xfrm>
          <a:prstGeom prst="rect">
            <a:avLst/>
          </a:prstGeom>
          <a:noFill/>
        </p:spPr>
        <p:txBody>
          <a:bodyPr wrap="none" rtlCol="0">
            <a:spAutoFit/>
          </a:bodyPr>
          <a:lstStyle/>
          <a:p>
            <a:r>
              <a:rPr lang="zh-CN" altLang="en-US" sz="1050" b="1" dirty="0" smtClean="0"/>
              <a:t>下单时间：</a:t>
            </a:r>
            <a:r>
              <a:rPr lang="en-US" altLang="zh-CN" sz="1050" b="1" dirty="0" smtClean="0"/>
              <a:t>2019</a:t>
            </a:r>
            <a:r>
              <a:rPr lang="zh-CN" altLang="en-US" sz="1050" b="1" dirty="0" smtClean="0"/>
              <a:t>年</a:t>
            </a:r>
            <a:r>
              <a:rPr lang="en-US" altLang="zh-CN" sz="1050" b="1" dirty="0" smtClean="0"/>
              <a:t>09</a:t>
            </a:r>
            <a:r>
              <a:rPr lang="zh-CN" altLang="en-US" sz="1050" b="1" dirty="0" smtClean="0"/>
              <a:t>月</a:t>
            </a:r>
            <a:r>
              <a:rPr lang="en-US" altLang="zh-CN" sz="1050" b="1" dirty="0" smtClean="0"/>
              <a:t>08</a:t>
            </a:r>
            <a:r>
              <a:rPr lang="zh-CN" altLang="en-US" sz="1050" b="1" dirty="0" smtClean="0"/>
              <a:t>日</a:t>
            </a:r>
            <a:r>
              <a:rPr lang="en-US" altLang="zh-CN" sz="1050" b="1" dirty="0" smtClean="0"/>
              <a:t>11</a:t>
            </a:r>
            <a:r>
              <a:rPr lang="zh-CN" altLang="en-US" sz="1050" b="1" dirty="0" smtClean="0"/>
              <a:t>时</a:t>
            </a:r>
            <a:r>
              <a:rPr lang="en-US" altLang="zh-CN" sz="1050" b="1" dirty="0" smtClean="0"/>
              <a:t>00</a:t>
            </a:r>
            <a:r>
              <a:rPr lang="zh-CN" altLang="en-US" sz="1050" b="1" dirty="0" smtClean="0"/>
              <a:t>分</a:t>
            </a:r>
            <a:endParaRPr lang="zh-CN" altLang="en-US" sz="1050" b="1" dirty="0"/>
          </a:p>
        </p:txBody>
      </p:sp>
      <p:pic>
        <p:nvPicPr>
          <p:cNvPr id="7174" name="Picture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80423" y="2480320"/>
            <a:ext cx="220354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114348" y="2454807"/>
            <a:ext cx="1633781" cy="307777"/>
          </a:xfrm>
          <a:prstGeom prst="rect">
            <a:avLst/>
          </a:prstGeom>
          <a:noFill/>
        </p:spPr>
        <p:txBody>
          <a:bodyPr wrap="none" rtlCol="0">
            <a:spAutoFit/>
          </a:bodyPr>
          <a:lstStyle/>
          <a:p>
            <a:r>
              <a:rPr lang="zh-CN" altLang="en-US" sz="1400" b="1" dirty="0" smtClean="0"/>
              <a:t>订单号：</a:t>
            </a:r>
            <a:r>
              <a:rPr lang="en-US" altLang="zh-CN" sz="1400" b="1" dirty="0" smtClean="0"/>
              <a:t>44440003</a:t>
            </a:r>
            <a:endParaRPr lang="zh-CN" altLang="en-US" sz="1400" b="1" dirty="0"/>
          </a:p>
        </p:txBody>
      </p:sp>
      <p:pic>
        <p:nvPicPr>
          <p:cNvPr id="4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6126" y="1736570"/>
            <a:ext cx="4161758" cy="58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8830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92858" y="2641918"/>
            <a:ext cx="19050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01348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2585323"/>
          </a:xfrm>
          <a:prstGeom prst="rect">
            <a:avLst/>
          </a:prstGeom>
          <a:noFill/>
        </p:spPr>
        <p:txBody>
          <a:bodyPr wrap="square" rtlCol="0">
            <a:spAutoFit/>
          </a:bodyPr>
          <a:lstStyle/>
          <a:p>
            <a:r>
              <a:rPr lang="zh-CN" altLang="en-US" dirty="0" smtClean="0"/>
              <a:t>                                     说明 </a:t>
            </a:r>
            <a:endParaRPr lang="en-US" altLang="zh-CN" dirty="0" smtClean="0"/>
          </a:p>
          <a:p>
            <a:r>
              <a:rPr lang="en-US" altLang="zh-CN" dirty="0"/>
              <a:t>1</a:t>
            </a:r>
            <a:r>
              <a:rPr lang="zh-CN" altLang="en-US" dirty="0" smtClean="0"/>
              <a:t>小时未付款交易关闭，购买需要重新下单。</a:t>
            </a:r>
            <a:endParaRPr lang="en-US" altLang="zh-CN" dirty="0" smtClean="0"/>
          </a:p>
          <a:p>
            <a:endParaRPr lang="en-US" altLang="zh-CN" dirty="0"/>
          </a:p>
          <a:p>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6" y="476671"/>
            <a:ext cx="4248472" cy="638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079" y="1628800"/>
            <a:ext cx="4248472"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9512" y="2451412"/>
            <a:ext cx="1609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92" y="2977821"/>
            <a:ext cx="4279776"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207" y="4535016"/>
            <a:ext cx="4239344"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4427984" y="6309320"/>
            <a:ext cx="877163" cy="369332"/>
          </a:xfrm>
          <a:prstGeom prst="rect">
            <a:avLst/>
          </a:prstGeom>
          <a:noFill/>
        </p:spPr>
        <p:txBody>
          <a:bodyPr wrap="none" rtlCol="0">
            <a:spAutoFit/>
          </a:bodyPr>
          <a:lstStyle/>
          <a:p>
            <a:r>
              <a:rPr lang="zh-CN" altLang="en-US" dirty="0" smtClean="0"/>
              <a:t>接下页</a:t>
            </a:r>
            <a:endParaRPr lang="zh-CN" altLang="en-US" dirty="0"/>
          </a:p>
        </p:txBody>
      </p:sp>
      <p:pic>
        <p:nvPicPr>
          <p:cNvPr id="34"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3793" y="1712624"/>
            <a:ext cx="4161758" cy="55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202" y="4820785"/>
            <a:ext cx="4161758" cy="55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496" y="3308617"/>
            <a:ext cx="4161758" cy="55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52305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2585323"/>
          </a:xfrm>
          <a:prstGeom prst="rect">
            <a:avLst/>
          </a:prstGeom>
          <a:noFill/>
        </p:spPr>
        <p:txBody>
          <a:bodyPr wrap="square" rtlCol="0">
            <a:spAutoFit/>
          </a:bodyPr>
          <a:lstStyle/>
          <a:p>
            <a:r>
              <a:rPr lang="zh-CN" altLang="en-US" dirty="0" smtClean="0"/>
              <a:t>                                     说明 </a:t>
            </a:r>
            <a:endParaRPr lang="en-US" altLang="zh-CN" dirty="0" smtClean="0"/>
          </a:p>
          <a:p>
            <a:r>
              <a:rPr lang="en-US" altLang="zh-CN" dirty="0"/>
              <a:t>1</a:t>
            </a:r>
            <a:r>
              <a:rPr lang="zh-CN" altLang="en-US" dirty="0" smtClean="0"/>
              <a:t>小时未付款交易关闭，购买需要重新下单。</a:t>
            </a:r>
            <a:endParaRPr lang="en-US" altLang="zh-CN" dirty="0" smtClean="0"/>
          </a:p>
          <a:p>
            <a:endParaRPr lang="en-US" altLang="zh-CN" dirty="0"/>
          </a:p>
          <a:p>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96" y="476671"/>
            <a:ext cx="4248472" cy="638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079" y="1628800"/>
            <a:ext cx="4248472"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9512" y="2451412"/>
            <a:ext cx="1609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92" y="2977821"/>
            <a:ext cx="4279776"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207" y="44141"/>
            <a:ext cx="877163" cy="369332"/>
          </a:xfrm>
          <a:prstGeom prst="rect">
            <a:avLst/>
          </a:prstGeom>
          <a:noFill/>
        </p:spPr>
        <p:txBody>
          <a:bodyPr wrap="none" rtlCol="0">
            <a:spAutoFit/>
          </a:bodyPr>
          <a:lstStyle/>
          <a:p>
            <a:r>
              <a:rPr lang="zh-CN" altLang="en-US" dirty="0" smtClean="0"/>
              <a:t>接上页</a:t>
            </a:r>
            <a:endParaRPr lang="zh-CN" altLang="en-US" dirty="0"/>
          </a:p>
        </p:txBody>
      </p:sp>
      <p:pic>
        <p:nvPicPr>
          <p:cNvPr id="8194"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2" y="1678728"/>
            <a:ext cx="4271359"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64088" y="74919"/>
            <a:ext cx="723275" cy="307777"/>
          </a:xfrm>
          <a:prstGeom prst="rect">
            <a:avLst/>
          </a:prstGeom>
          <a:noFill/>
        </p:spPr>
        <p:txBody>
          <a:bodyPr wrap="none" rtlCol="0">
            <a:spAutoFit/>
          </a:bodyPr>
          <a:lstStyle/>
          <a:p>
            <a:r>
              <a:rPr lang="zh-CN" altLang="en-US" sz="1400" dirty="0" smtClean="0">
                <a:solidFill>
                  <a:srgbClr val="FF0000"/>
                </a:solidFill>
              </a:rPr>
              <a:t>已完成</a:t>
            </a:r>
            <a:endParaRPr lang="zh-CN" altLang="en-US" sz="1400" dirty="0">
              <a:solidFill>
                <a:srgbClr val="FF0000"/>
              </a:solidFill>
            </a:endParaRPr>
          </a:p>
        </p:txBody>
      </p:sp>
      <p:pic>
        <p:nvPicPr>
          <p:cNvPr id="8195"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6145" y="1440603"/>
            <a:ext cx="91782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9" y="3220532"/>
            <a:ext cx="428457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81645" y="3276600"/>
            <a:ext cx="828675" cy="25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30300" y="3006316"/>
            <a:ext cx="1245251" cy="21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3793" y="1678728"/>
            <a:ext cx="4161758" cy="64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496" y="3236609"/>
            <a:ext cx="4161758" cy="55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75333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2530" y="1076836"/>
            <a:ext cx="1543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92" y="3693776"/>
            <a:ext cx="4248472" cy="887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80" y="1346473"/>
            <a:ext cx="4263888"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9" y="2062483"/>
            <a:ext cx="42386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91209" y="2173238"/>
            <a:ext cx="224063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067485" y="2115530"/>
            <a:ext cx="1005403" cy="338554"/>
          </a:xfrm>
          <a:prstGeom prst="rect">
            <a:avLst/>
          </a:prstGeom>
          <a:noFill/>
        </p:spPr>
        <p:txBody>
          <a:bodyPr wrap="none" rtlCol="0">
            <a:spAutoFit/>
          </a:bodyPr>
          <a:lstStyle/>
          <a:p>
            <a:r>
              <a:rPr lang="zh-CN" altLang="en-US" sz="1600" dirty="0" smtClean="0"/>
              <a:t>顺丰快递</a:t>
            </a:r>
            <a:endParaRPr lang="zh-CN" altLang="en-US" sz="1600" dirty="0"/>
          </a:p>
        </p:txBody>
      </p:sp>
      <p:pic>
        <p:nvPicPr>
          <p:cNvPr id="2062" name="Picture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625" y="2530231"/>
            <a:ext cx="4239344"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858" y="4379421"/>
            <a:ext cx="4176101" cy="489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1043608" y="4386590"/>
            <a:ext cx="2255746" cy="584775"/>
          </a:xfrm>
          <a:prstGeom prst="rect">
            <a:avLst/>
          </a:prstGeom>
          <a:noFill/>
        </p:spPr>
        <p:txBody>
          <a:bodyPr wrap="none" rtlCol="0">
            <a:spAutoFit/>
          </a:bodyPr>
          <a:lstStyle/>
          <a:p>
            <a:r>
              <a:rPr lang="zh-CN" altLang="en-US" sz="1600" dirty="0" smtClean="0"/>
              <a:t>订单号：</a:t>
            </a:r>
            <a:r>
              <a:rPr lang="en-US" altLang="zh-CN" sz="1600" dirty="0" smtClean="0"/>
              <a:t>234076903422</a:t>
            </a:r>
          </a:p>
          <a:p>
            <a:r>
              <a:rPr lang="zh-CN" altLang="en-US" sz="1600" dirty="0" smtClean="0"/>
              <a:t>快递单号：</a:t>
            </a:r>
            <a:r>
              <a:rPr lang="en-US" altLang="zh-CN" sz="1600" dirty="0" smtClean="0"/>
              <a:t>3487187826</a:t>
            </a:r>
            <a:endParaRPr lang="zh-CN" altLang="en-US" sz="1600" dirty="0"/>
          </a:p>
        </p:txBody>
      </p:sp>
      <p:pic>
        <p:nvPicPr>
          <p:cNvPr id="2065" name="Picture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625" y="4946501"/>
            <a:ext cx="4242419" cy="1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272" y="6097166"/>
            <a:ext cx="42100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3793" y="3789040"/>
            <a:ext cx="4161758" cy="624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2940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2530" y="1076836"/>
            <a:ext cx="1543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3" name="Picture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62531" y="2958205"/>
            <a:ext cx="721238" cy="47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724869" y="2958205"/>
            <a:ext cx="869725" cy="400110"/>
          </a:xfrm>
          <a:prstGeom prst="rect">
            <a:avLst/>
          </a:prstGeom>
          <a:noFill/>
        </p:spPr>
        <p:txBody>
          <a:bodyPr wrap="none" lIns="91440" tIns="45720" rIns="91440" bIns="45720">
            <a:spAutoFit/>
          </a:bodyPr>
          <a:lstStyle/>
          <a:p>
            <a:pPr algn="ctr"/>
            <a:r>
              <a:rPr lang="en-US" altLang="zh-CN" sz="2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e</a:t>
            </a:r>
            <a:r>
              <a:rPr lang="en-US" altLang="zh-CN" sz="2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mpty</a:t>
            </a:r>
            <a:endParaRPr lang="zh-CN" altLang="en-US" sz="2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Tree>
    <p:extLst>
      <p:ext uri="{BB962C8B-B14F-4D97-AF65-F5344CB8AC3E}">
        <p14:creationId xmlns:p14="http://schemas.microsoft.com/office/powerpoint/2010/main" val="21899533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2530" y="1076836"/>
            <a:ext cx="1543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3" name="Picture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62531" y="2958205"/>
            <a:ext cx="721238" cy="47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724869" y="2958205"/>
            <a:ext cx="869725" cy="400110"/>
          </a:xfrm>
          <a:prstGeom prst="rect">
            <a:avLst/>
          </a:prstGeom>
          <a:noFill/>
        </p:spPr>
        <p:txBody>
          <a:bodyPr wrap="none" lIns="91440" tIns="45720" rIns="91440" bIns="45720">
            <a:spAutoFit/>
          </a:bodyPr>
          <a:lstStyle/>
          <a:p>
            <a:pPr algn="ctr"/>
            <a:r>
              <a:rPr lang="en-US" altLang="zh-CN" sz="2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e</a:t>
            </a:r>
            <a:r>
              <a:rPr lang="en-US" altLang="zh-CN" sz="2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mpty</a:t>
            </a:r>
            <a:endParaRPr lang="zh-CN" altLang="en-US" sz="2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pic>
        <p:nvPicPr>
          <p:cNvPr id="614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11202" y="1081272"/>
            <a:ext cx="14287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90" y="2677393"/>
            <a:ext cx="4241778"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94953" y="2772565"/>
            <a:ext cx="5715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87302" y="3429000"/>
            <a:ext cx="21526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717035"/>
            <a:ext cx="4284577" cy="134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18545" y="2772565"/>
            <a:ext cx="6667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59" y="2693664"/>
            <a:ext cx="43338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3793" y="3020585"/>
            <a:ext cx="4161758" cy="55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933608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2530" y="1076836"/>
            <a:ext cx="1543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3" name="Picture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62531" y="2958205"/>
            <a:ext cx="721238" cy="47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724869" y="2958205"/>
            <a:ext cx="869725" cy="400110"/>
          </a:xfrm>
          <a:prstGeom prst="rect">
            <a:avLst/>
          </a:prstGeom>
          <a:noFill/>
        </p:spPr>
        <p:txBody>
          <a:bodyPr wrap="none" lIns="91440" tIns="45720" rIns="91440" bIns="45720">
            <a:spAutoFit/>
          </a:bodyPr>
          <a:lstStyle/>
          <a:p>
            <a:pPr algn="ctr"/>
            <a:r>
              <a:rPr lang="en-US" altLang="zh-CN" sz="2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e</a:t>
            </a:r>
            <a:r>
              <a:rPr lang="en-US" altLang="zh-CN" sz="2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mpty</a:t>
            </a:r>
            <a:endParaRPr lang="zh-CN" altLang="en-US" sz="2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pic>
        <p:nvPicPr>
          <p:cNvPr id="614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11202" y="1081272"/>
            <a:ext cx="14287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3641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点击编辑按钮跳转到编辑收获地址页，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 y="476672"/>
            <a:ext cx="4176464"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84" y="1628800"/>
            <a:ext cx="259387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504" y="3531864"/>
            <a:ext cx="4032448" cy="176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090" y="1177622"/>
            <a:ext cx="238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 y="476672"/>
            <a:ext cx="4284577"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96" y="476672"/>
            <a:ext cx="4248472"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2530" y="1076836"/>
            <a:ext cx="15430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3" name="Picture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62531" y="2958205"/>
            <a:ext cx="721238" cy="47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724869" y="2958205"/>
            <a:ext cx="869725" cy="400110"/>
          </a:xfrm>
          <a:prstGeom prst="rect">
            <a:avLst/>
          </a:prstGeom>
          <a:noFill/>
        </p:spPr>
        <p:txBody>
          <a:bodyPr wrap="none" lIns="91440" tIns="45720" rIns="91440" bIns="45720">
            <a:spAutoFit/>
          </a:bodyPr>
          <a:lstStyle/>
          <a:p>
            <a:pPr algn="ctr"/>
            <a:r>
              <a:rPr lang="en-US" altLang="zh-CN" sz="2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e</a:t>
            </a:r>
            <a:r>
              <a:rPr lang="en-US" altLang="zh-CN" sz="2000" b="1" cap="none" spc="0"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Pr>
              <a:t>mpty</a:t>
            </a:r>
            <a:endParaRPr lang="zh-CN" altLang="en-US" sz="20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pic>
        <p:nvPicPr>
          <p:cNvPr id="614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11202" y="1081272"/>
            <a:ext cx="14287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2513" y="5521497"/>
            <a:ext cx="36099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35132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83968" y="476672"/>
            <a:ext cx="4752528" cy="6264696"/>
          </a:xfrm>
          <a:solidFill>
            <a:schemeClr val="bg2"/>
          </a:solidFill>
        </p:spPr>
        <p:txBody>
          <a:bodyPr>
            <a:normAutofit/>
          </a:bodyPr>
          <a:lstStyle/>
          <a:p>
            <a:r>
              <a:rPr lang="en-US" altLang="zh-CN" sz="2000" dirty="0" smtClean="0"/>
              <a:t>                                         </a:t>
            </a:r>
          </a:p>
          <a:p>
            <a:endParaRPr lang="en-US" altLang="zh-CN" sz="2000" dirty="0" smtClean="0"/>
          </a:p>
          <a:p>
            <a:endParaRPr lang="en-US" altLang="zh-CN" sz="2000" dirty="0" smtClean="0"/>
          </a:p>
        </p:txBody>
      </p:sp>
      <p:sp>
        <p:nvSpPr>
          <p:cNvPr id="7" name="TextBox 6"/>
          <p:cNvSpPr txBox="1"/>
          <p:nvPr/>
        </p:nvSpPr>
        <p:spPr>
          <a:xfrm>
            <a:off x="4374232" y="476672"/>
            <a:ext cx="4608512" cy="1754326"/>
          </a:xfrm>
          <a:prstGeom prst="rect">
            <a:avLst/>
          </a:prstGeom>
          <a:noFill/>
        </p:spPr>
        <p:txBody>
          <a:bodyPr wrap="square" rtlCol="0">
            <a:spAutoFit/>
          </a:bodyPr>
          <a:lstStyle/>
          <a:p>
            <a:r>
              <a:rPr lang="zh-CN" altLang="en-US" dirty="0" smtClean="0"/>
              <a:t>                                     说明 </a:t>
            </a:r>
            <a:endParaRPr lang="en-US" altLang="zh-CN" dirty="0" smtClean="0"/>
          </a:p>
          <a:p>
            <a:r>
              <a:rPr lang="zh-CN" altLang="en-US" dirty="0" smtClean="0"/>
              <a:t>点击确定按钮跳转到我的收获地址页，</a:t>
            </a:r>
            <a:endParaRPr lang="en-US" altLang="zh-CN" dirty="0" smtClean="0"/>
          </a:p>
          <a:p>
            <a:endParaRPr lang="en-US" altLang="zh-CN" dirty="0"/>
          </a:p>
          <a:p>
            <a:r>
              <a:rPr lang="zh-CN" altLang="en-US" dirty="0" smtClean="0"/>
              <a:t>在未登陆情况下点击加入购物车、我的、收藏、分享都要跳出微信登陆页面，登陆后才能进入这些按钮页面。</a:t>
            </a:r>
            <a:r>
              <a:rPr lang="en-US" altLang="zh-CN" dirty="0" smtClean="0"/>
              <a:t> </a:t>
            </a:r>
            <a:r>
              <a:rPr lang="zh-CN" altLang="en-US" dirty="0" smtClean="0"/>
              <a:t>                                            </a:t>
            </a:r>
            <a:endParaRPr lang="zh-CN" altLang="en-US" dirty="0"/>
          </a:p>
        </p:txBody>
      </p:sp>
      <p:sp>
        <p:nvSpPr>
          <p:cNvPr id="8" name="TextBox 7"/>
          <p:cNvSpPr txBox="1"/>
          <p:nvPr/>
        </p:nvSpPr>
        <p:spPr>
          <a:xfrm>
            <a:off x="1115616" y="44624"/>
            <a:ext cx="2610010" cy="369332"/>
          </a:xfrm>
          <a:prstGeom prst="rect">
            <a:avLst/>
          </a:prstGeom>
          <a:noFill/>
        </p:spPr>
        <p:txBody>
          <a:bodyPr wrap="none" rtlCol="0">
            <a:spAutoFit/>
          </a:bodyPr>
          <a:lstStyle/>
          <a:p>
            <a:r>
              <a:rPr lang="en-US" altLang="zh-CN" dirty="0"/>
              <a:t>7</a:t>
            </a:r>
            <a:r>
              <a:rPr lang="zh-CN" altLang="en-US" dirty="0" smtClean="0"/>
              <a:t>、教学视频播放周媛宝</a:t>
            </a:r>
            <a:endParaRPr lang="zh-CN"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40" y="3435085"/>
            <a:ext cx="208238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a:off x="0" y="6165304"/>
            <a:ext cx="428396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96" y="4437112"/>
            <a:ext cx="184698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260" y="4804767"/>
            <a:ext cx="28766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483" y="3789040"/>
            <a:ext cx="5238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648" y="4118293"/>
            <a:ext cx="485775" cy="11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4" y="4397046"/>
            <a:ext cx="1152128" cy="68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752" y="5229200"/>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08" y="5239916"/>
            <a:ext cx="304800" cy="13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5157191"/>
            <a:ext cx="1296144" cy="2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455" y="2530231"/>
            <a:ext cx="718497" cy="1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98" y="692696"/>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545642" y="654367"/>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715055"/>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11560"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2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620688"/>
            <a:ext cx="2260536" cy="36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39552" y="620688"/>
            <a:ext cx="958917" cy="400110"/>
          </a:xfrm>
          <a:prstGeom prst="rect">
            <a:avLst/>
          </a:prstGeom>
          <a:noFill/>
        </p:spPr>
        <p:txBody>
          <a:bodyPr wrap="none" rtlCol="0">
            <a:spAutoFit/>
          </a:bodyPr>
          <a:lstStyle/>
          <a:p>
            <a:r>
              <a:rPr lang="zh-CN" altLang="en-US" sz="2000" b="1" dirty="0" smtClean="0">
                <a:latin typeface="黑体" pitchFamily="49" charset="-122"/>
                <a:ea typeface="黑体" pitchFamily="49" charset="-122"/>
              </a:rPr>
              <a:t>猫爪击</a:t>
            </a:r>
            <a:endParaRPr lang="zh-CN" altLang="en-US" sz="2000" b="1" dirty="0">
              <a:latin typeface="黑体" pitchFamily="49" charset="-122"/>
              <a:ea typeface="黑体" pitchFamily="49" charset="-122"/>
            </a:endParaRPr>
          </a:p>
        </p:txBody>
      </p:sp>
      <p:pic>
        <p:nvPicPr>
          <p:cNvPr id="5124"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07" y="4118293"/>
            <a:ext cx="4174653" cy="62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76672"/>
            <a:ext cx="4283968"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08" y="497868"/>
            <a:ext cx="4269560" cy="6360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5807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9099</TotalTime>
  <Words>12734</Words>
  <Application>Microsoft Office PowerPoint</Application>
  <PresentationFormat>全屏显示(4:3)</PresentationFormat>
  <Paragraphs>1942</Paragraphs>
  <Slides>106</Slides>
  <Notes>0</Notes>
  <HiddenSlides>0</HiddenSlides>
  <MMClips>0</MMClips>
  <ScaleCrop>false</ScaleCrop>
  <HeadingPairs>
    <vt:vector size="4" baseType="variant">
      <vt:variant>
        <vt:lpstr>主题</vt:lpstr>
      </vt:variant>
      <vt:variant>
        <vt:i4>1</vt:i4>
      </vt:variant>
      <vt:variant>
        <vt:lpstr>幻灯片标题</vt:lpstr>
      </vt:variant>
      <vt:variant>
        <vt:i4>106</vt:i4>
      </vt:variant>
    </vt:vector>
  </HeadingPairs>
  <TitlesOfParts>
    <vt:vector size="107" baseType="lpstr">
      <vt:lpstr>Office 主题​​</vt:lpstr>
      <vt:lpstr>猫爪击原型图</vt:lpstr>
      <vt:lpstr>猫爪击原型图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猫爪击原型图</dc:title>
  <dc:creator>ASUS</dc:creator>
  <cp:lastModifiedBy>ASUS</cp:lastModifiedBy>
  <cp:revision>437</cp:revision>
  <dcterms:created xsi:type="dcterms:W3CDTF">2019-08-06T08:20:57Z</dcterms:created>
  <dcterms:modified xsi:type="dcterms:W3CDTF">2019-08-30T01:37:30Z</dcterms:modified>
</cp:coreProperties>
</file>